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antarosa.k12.fl.us\StaffPrivate$\0302-AMS\KnowltonM\WEB%20PAGE\43.activevspassivevoice.pdf" TargetMode="External"/><Relationship Id="rId2" Type="http://schemas.openxmlformats.org/officeDocument/2006/relationships/hyperlink" Target="file:///\\santarosa.k12.fl.us\StaffPrivate$\0302-AMS\KnowltonM\WEB%20PAGE\active%20vs%20passive%20voi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let.com/114093376/lear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vs. Passive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2480471"/>
          </a:xfrm>
        </p:spPr>
        <p:txBody>
          <a:bodyPr/>
          <a:lstStyle/>
          <a:p>
            <a:r>
              <a:rPr lang="en-US" dirty="0" smtClean="0"/>
              <a:t>Use active voice whenever possible to create clear, concise, and direct sentences.</a:t>
            </a:r>
          </a:p>
          <a:p>
            <a:r>
              <a:rPr lang="fr-FR" dirty="0" smtClean="0">
                <a:hlinkClick r:id="rId2" action="ppaction://hlinkfile"/>
              </a:rPr>
              <a:t>U:\WEB PAGE\active vs passive voice.pdf</a:t>
            </a:r>
            <a:r>
              <a:rPr lang="fr-FR" dirty="0" smtClean="0"/>
              <a:t> Notes</a:t>
            </a:r>
          </a:p>
          <a:p>
            <a:r>
              <a:rPr lang="en-US" dirty="0" smtClean="0">
                <a:hlinkClick r:id="rId3" action="ppaction://hlinkfile"/>
              </a:rPr>
              <a:t>U:\WEB PAGE\43.activevspassivevoice.pdf</a:t>
            </a:r>
            <a:r>
              <a:rPr lang="en-US" dirty="0" smtClean="0"/>
              <a:t> Infographic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quizlet.com/114093376/learn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uizlet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6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26" y="581813"/>
            <a:ext cx="3482661" cy="1293028"/>
          </a:xfrm>
          <a:ln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Cheat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1072"/>
            <a:ext cx="9333963" cy="402412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600" dirty="0" smtClean="0"/>
              <a:t>Whenever possible, use an active voice to create clear, concise, and direct sentences.</a:t>
            </a:r>
          </a:p>
          <a:p>
            <a:pPr>
              <a:lnSpc>
                <a:spcPct val="160000"/>
              </a:lnSpc>
            </a:pPr>
            <a:endParaRPr lang="en-US" sz="1600" dirty="0"/>
          </a:p>
          <a:p>
            <a:pPr>
              <a:lnSpc>
                <a:spcPct val="160000"/>
              </a:lnSpc>
            </a:pPr>
            <a:r>
              <a:rPr lang="en-US" sz="1600" dirty="0" smtClean="0"/>
              <a:t>The difference between active and passive voice can be found in the tense of the verb in the sentence.</a:t>
            </a:r>
            <a:endParaRPr lang="en-US" sz="1600" dirty="0"/>
          </a:p>
          <a:p>
            <a:pPr>
              <a:lnSpc>
                <a:spcPct val="160000"/>
              </a:lnSpc>
            </a:pPr>
            <a:r>
              <a:rPr lang="en-US" sz="1600" dirty="0" smtClean="0"/>
              <a:t>A quick cheat code to determining whether or not a verb is using active or passive voice takes two steps: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1) locate the verb in the sentence</a:t>
            </a:r>
          </a:p>
          <a:p>
            <a:pPr lvl="1">
              <a:lnSpc>
                <a:spcPct val="160000"/>
              </a:lnSpc>
            </a:pPr>
            <a:r>
              <a:rPr lang="en-US" sz="1400" dirty="0" smtClean="0"/>
              <a:t>2) read the verb out-loud and say “by zombies” after the verb.</a:t>
            </a:r>
          </a:p>
          <a:p>
            <a:pPr>
              <a:lnSpc>
                <a:spcPct val="160000"/>
              </a:lnSpc>
            </a:pPr>
            <a:r>
              <a:rPr lang="en-US" sz="1600" dirty="0" smtClean="0"/>
              <a:t>If the verb phrase makes sense, then the verb is passive. If it does not make sense, the verb is active and preferred.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610" y="497183"/>
            <a:ext cx="1495064" cy="159107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6341" y="4179329"/>
            <a:ext cx="1809750" cy="2524125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349486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151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Active vs. Passive voice</vt:lpstr>
      <vt:lpstr>Active voice</vt:lpstr>
      <vt:lpstr>Cheat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vs. Passive voice</dc:title>
  <dc:creator>Knowlton, Michael C.</dc:creator>
  <cp:lastModifiedBy>Knowlton, Michael C.</cp:lastModifiedBy>
  <cp:revision>2</cp:revision>
  <dcterms:created xsi:type="dcterms:W3CDTF">2017-10-20T14:45:24Z</dcterms:created>
  <dcterms:modified xsi:type="dcterms:W3CDTF">2017-10-20T14:56:37Z</dcterms:modified>
</cp:coreProperties>
</file>