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5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Science, Technology, Engineering, and math in</a:t>
            </a:r>
            <a:r>
              <a:rPr lang="en-US" dirty="0" smtClean="0"/>
              <a:t> golf.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Master’s Unit </a:t>
            </a:r>
          </a:p>
          <a:p>
            <a:r>
              <a:rPr lang="en-US" dirty="0" smtClean="0"/>
              <a:t>by Mr. Michael C. Knowlton, Santa Rosa County Schools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4" y="4908795"/>
            <a:ext cx="3190003" cy="141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213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Conditions- Hole #1</a:t>
            </a:r>
            <a:br>
              <a:rPr lang="en-US" dirty="0" smtClean="0"/>
            </a:br>
            <a:r>
              <a:rPr lang="en-US" sz="6000" b="1" dirty="0" err="1" smtClean="0"/>
              <a:t>Stonebrook</a:t>
            </a:r>
            <a:r>
              <a:rPr lang="en-US" sz="6000" b="1" dirty="0" smtClean="0"/>
              <a:t> Golf Club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06097" y="2560347"/>
            <a:ext cx="60530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0000"/>
                </a:solidFill>
              </a:rPr>
              <a:t>Course Rating: </a:t>
            </a:r>
            <a:r>
              <a:rPr lang="en-US" sz="5400" b="1" dirty="0" smtClean="0">
                <a:solidFill>
                  <a:srgbClr val="000000"/>
                </a:solidFill>
              </a:rPr>
              <a:t>74.3</a:t>
            </a:r>
          </a:p>
          <a:p>
            <a:endParaRPr lang="en-US" sz="5400" dirty="0" smtClean="0">
              <a:solidFill>
                <a:srgbClr val="000000"/>
              </a:solidFill>
            </a:endParaRPr>
          </a:p>
          <a:p>
            <a:r>
              <a:rPr lang="en-US" sz="5400" dirty="0" smtClean="0">
                <a:solidFill>
                  <a:srgbClr val="000000"/>
                </a:solidFill>
              </a:rPr>
              <a:t>Slope Rating: </a:t>
            </a:r>
            <a:r>
              <a:rPr lang="en-US" sz="5400" b="1" dirty="0" smtClean="0">
                <a:solidFill>
                  <a:srgbClr val="000000"/>
                </a:solidFill>
              </a:rPr>
              <a:t>131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Image result for stonebrook golf course milton f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56" y="2115149"/>
            <a:ext cx="3479012" cy="43571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7881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Conditions- Hole #2</a:t>
            </a:r>
            <a:br>
              <a:rPr lang="en-US" dirty="0" smtClean="0"/>
            </a:br>
            <a:r>
              <a:rPr lang="en-US" sz="6000" b="1" dirty="0" err="1" smtClean="0"/>
              <a:t>Tanglewood</a:t>
            </a:r>
            <a:r>
              <a:rPr lang="en-US" sz="6000" b="1" dirty="0" smtClean="0"/>
              <a:t> Golf Course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06097" y="2560347"/>
            <a:ext cx="60530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0000"/>
                </a:solidFill>
              </a:rPr>
              <a:t>Course Rating: </a:t>
            </a:r>
            <a:r>
              <a:rPr lang="en-US" sz="5400" b="1" dirty="0" smtClean="0">
                <a:solidFill>
                  <a:srgbClr val="000000"/>
                </a:solidFill>
              </a:rPr>
              <a:t>70.2</a:t>
            </a:r>
          </a:p>
          <a:p>
            <a:endParaRPr lang="en-US" sz="5400" dirty="0" smtClean="0">
              <a:solidFill>
                <a:srgbClr val="000000"/>
              </a:solidFill>
            </a:endParaRPr>
          </a:p>
          <a:p>
            <a:r>
              <a:rPr lang="en-US" sz="5400" dirty="0" smtClean="0">
                <a:solidFill>
                  <a:srgbClr val="000000"/>
                </a:solidFill>
              </a:rPr>
              <a:t>Slope Rating: </a:t>
            </a:r>
            <a:r>
              <a:rPr lang="en-US" sz="5400" b="1" dirty="0" smtClean="0">
                <a:solidFill>
                  <a:srgbClr val="000000"/>
                </a:solidFill>
              </a:rPr>
              <a:t>124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 descr="Image result for tanglewood golf course milton f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1" y="1852672"/>
            <a:ext cx="4759996" cy="356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92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Conditions- Hole #3</a:t>
            </a:r>
            <a:br>
              <a:rPr lang="en-US" dirty="0" smtClean="0"/>
            </a:br>
            <a:r>
              <a:rPr lang="en-US" sz="6000" b="1" dirty="0" smtClean="0"/>
              <a:t>Augusta National Golf Club</a:t>
            </a:r>
            <a:endParaRPr lang="en-US" sz="6000" b="1" dirty="0"/>
          </a:p>
        </p:txBody>
      </p:sp>
      <p:pic>
        <p:nvPicPr>
          <p:cNvPr id="1026" name="Picture 2" descr="Image result for Augusta nation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73" y="2315649"/>
            <a:ext cx="4783324" cy="358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06097" y="2560347"/>
            <a:ext cx="60530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Course Rating: </a:t>
            </a:r>
            <a:r>
              <a:rPr lang="en-US" sz="5400" b="1" dirty="0" smtClean="0"/>
              <a:t>78.1</a:t>
            </a:r>
          </a:p>
          <a:p>
            <a:endParaRPr lang="en-US" sz="5400" dirty="0" smtClean="0"/>
          </a:p>
          <a:p>
            <a:r>
              <a:rPr lang="en-US" sz="5400" dirty="0" smtClean="0"/>
              <a:t>Slope Rating: </a:t>
            </a:r>
            <a:r>
              <a:rPr lang="en-US" sz="5400" b="1" dirty="0" smtClean="0"/>
              <a:t>137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62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642</TotalTime>
  <Words>65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Science, Technology, Engineering, and math in golf.</vt:lpstr>
      <vt:lpstr>Course Conditions- Hole #1 Stonebrook Golf Club</vt:lpstr>
      <vt:lpstr>Course Conditions- Hole #2 Tanglewood Golf Course</vt:lpstr>
      <vt:lpstr>Course Conditions- Hole #3 Augusta National Golf Club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Science, Technology, Engineering, and math in golf.</dc:title>
  <dc:creator>Knowlton, Michael C.</dc:creator>
  <cp:lastModifiedBy>Knowlton, Michael C.</cp:lastModifiedBy>
  <cp:revision>12</cp:revision>
  <dcterms:created xsi:type="dcterms:W3CDTF">2018-03-28T13:57:01Z</dcterms:created>
  <dcterms:modified xsi:type="dcterms:W3CDTF">2018-04-05T14:33:08Z</dcterms:modified>
</cp:coreProperties>
</file>