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81" r:id="rId3"/>
    <p:sldId id="273" r:id="rId4"/>
    <p:sldId id="258" r:id="rId5"/>
    <p:sldId id="279" r:id="rId6"/>
    <p:sldId id="280" r:id="rId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5000" autoAdjust="0"/>
  </p:normalViewPr>
  <p:slideViewPr>
    <p:cSldViewPr>
      <p:cViewPr varScale="1">
        <p:scale>
          <a:sx n="45" d="100"/>
          <a:sy n="45" d="100"/>
        </p:scale>
        <p:origin x="54" y="16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t>2/20/2018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t>2/20/2018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2/20/2018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2/20/2018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2/20/2018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2/20/2018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2/20/2018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2/20/2018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2/20/2018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2/20/2018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2/20/2018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2/20/2018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2/20/2018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view/mrknowlto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FSA Class Essay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Knowlton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the link to reveal your prompt and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800" dirty="0">
                <a:hlinkClick r:id="rId2"/>
              </a:rPr>
              <a:t>https://sites.google.com/view/mrknowlton</a:t>
            </a:r>
            <a:r>
              <a:rPr lang="en-US" sz="8800" dirty="0" smtClean="0">
                <a:hlinkClick r:id="rId2"/>
              </a:rPr>
              <a:t>/</a:t>
            </a:r>
            <a:r>
              <a:rPr lang="en-US" sz="8800" dirty="0" smtClean="0"/>
              <a:t> 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93943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Introduction 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Hook </a:t>
            </a:r>
            <a:endParaRPr lang="en-US" sz="6000" dirty="0"/>
          </a:p>
          <a:p>
            <a:r>
              <a:rPr lang="en-US" sz="6000" dirty="0" smtClean="0"/>
              <a:t>Background Information about the topic</a:t>
            </a:r>
            <a:endParaRPr lang="en-US" sz="6000" dirty="0"/>
          </a:p>
          <a:p>
            <a:r>
              <a:rPr lang="en-US" sz="6000" dirty="0" smtClean="0"/>
              <a:t>Thesis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Choose a method: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Anecdote</a:t>
            </a:r>
            <a:br>
              <a:rPr lang="en-US" dirty="0" smtClean="0"/>
            </a:br>
            <a:r>
              <a:rPr lang="en-US" dirty="0" smtClean="0"/>
              <a:t>2. Bold Pronouncement</a:t>
            </a:r>
            <a:br>
              <a:rPr lang="en-US" dirty="0" smtClean="0"/>
            </a:br>
            <a:r>
              <a:rPr lang="en-US" dirty="0" smtClean="0"/>
              <a:t>3. Shocking fact or statistic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Hook (1-3 sentences)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7203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2743200"/>
            <a:ext cx="9142999" cy="2667000"/>
          </a:xfrm>
        </p:spPr>
        <p:txBody>
          <a:bodyPr/>
          <a:lstStyle/>
          <a:p>
            <a:r>
              <a:rPr lang="en-US" u="sng" dirty="0" smtClean="0"/>
              <a:t>EXAMPLE</a:t>
            </a:r>
            <a:br>
              <a:rPr lang="en-US" u="sng" dirty="0" smtClean="0"/>
            </a:br>
            <a:r>
              <a:rPr lang="en-US" dirty="0"/>
              <a:t>Recently, the school administration has decided to </a:t>
            </a:r>
            <a:r>
              <a:rPr lang="en-US" dirty="0" smtClean="0"/>
              <a:t>take a closer look at the rules surrounding energy drinks after </a:t>
            </a:r>
            <a:r>
              <a:rPr lang="en-US" dirty="0"/>
              <a:t>new scientific information suggests energy drinks could be beneficial. 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9829800" cy="1143000"/>
          </a:xfrm>
        </p:spPr>
        <p:txBody>
          <a:bodyPr>
            <a:noAutofit/>
          </a:bodyPr>
          <a:lstStyle/>
          <a:p>
            <a:r>
              <a:rPr lang="en-US" sz="6600" dirty="0" smtClean="0"/>
              <a:t>Background (1-2 sentences)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16946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1447800"/>
            <a:ext cx="11430000" cy="39624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I think energy drinks </a:t>
            </a:r>
            <a:r>
              <a:rPr lang="en-US" u="sng" dirty="0" smtClean="0"/>
              <a:t>should/ should not</a:t>
            </a:r>
            <a:r>
              <a:rPr lang="en-US" dirty="0" smtClean="0"/>
              <a:t> be allowed in school because  __________, ___________, and __________.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9829800" cy="1143000"/>
          </a:xfrm>
        </p:spPr>
        <p:txBody>
          <a:bodyPr>
            <a:noAutofit/>
          </a:bodyPr>
          <a:lstStyle/>
          <a:p>
            <a:r>
              <a:rPr lang="en-US" sz="6600" dirty="0" smtClean="0"/>
              <a:t>Thesis (1 sentence)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8151812" y="1752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Reason #1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865812" y="3198167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Reason #3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22412" y="3058172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Reason #2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480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rth tone presentation (widescreen).potx" id="{0B5E8F0C-1569-45B5-8ADA-CBBDCE8A31F7}" vid="{BAFE7D81-C21B-4995-AEF0-26102EF6BDA1}"/>
    </a:ext>
  </a:extLst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Earth tone presentation (widescreen)</Template>
  <TotalTime>27</TotalTime>
  <Words>73</Words>
  <Application>Microsoft Office PowerPoint</Application>
  <PresentationFormat>Custom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Corbel</vt:lpstr>
      <vt:lpstr>Earthtones 16x9</vt:lpstr>
      <vt:lpstr>FSA Class Essay</vt:lpstr>
      <vt:lpstr>Click the link to reveal your prompt and sources</vt:lpstr>
      <vt:lpstr>Introduction </vt:lpstr>
      <vt:lpstr>Choose a method: 1. Anecdote 2. Bold Pronouncement 3. Shocking fact or statistic</vt:lpstr>
      <vt:lpstr>EXAMPLE Recently, the school administration has decided to take a closer look at the rules surrounding energy drinks after new scientific information suggests energy drinks could be beneficial.  </vt:lpstr>
      <vt:lpstr>I think energy drinks should/ should not be allowed in school because  __________, ___________, and __________.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FSA Class Essay</dc:title>
  <dc:creator>Knowlton, Michael C.</dc:creator>
  <cp:lastModifiedBy>Knowlton, Michael C.</cp:lastModifiedBy>
  <cp:revision>3</cp:revision>
  <dcterms:created xsi:type="dcterms:W3CDTF">2018-02-20T16:58:04Z</dcterms:created>
  <dcterms:modified xsi:type="dcterms:W3CDTF">2018-02-20T17:25:10Z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