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23"/>
  </p:notesMasterIdLst>
  <p:sldIdLst>
    <p:sldId id="257" r:id="rId3"/>
    <p:sldId id="256" r:id="rId4"/>
    <p:sldId id="279" r:id="rId5"/>
    <p:sldId id="269" r:id="rId6"/>
    <p:sldId id="270" r:id="rId7"/>
    <p:sldId id="28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4" r:id="rId17"/>
    <p:sldId id="266" r:id="rId18"/>
    <p:sldId id="271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50" d="100"/>
          <a:sy n="50" d="100"/>
        </p:scale>
        <p:origin x="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438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270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0758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226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17D68E0-3139-4D31-9678-BF5E9A63B5EB}" type="datetimeFigureOut">
              <a:rPr lang="en-US"/>
              <a:pPr/>
              <a:t>11/9/2017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F9D7BE8E-9176-4089-B894-E928AD5D68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ttoteach.com/2015/06/teaching-greek-and-latin-root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gottoteach.com/2015/06/teaching-greek-and-latin-roots.html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VI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</a:t>
                      </a:r>
                      <a:r>
                        <a:rPr lang="en-US" sz="4400" dirty="0" err="1" smtClean="0"/>
                        <a:t>ard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always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</a:t>
                      </a:r>
                      <a:r>
                        <a:rPr lang="en-US" sz="4400" dirty="0" err="1" smtClean="0"/>
                        <a:t>cide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kill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</a:t>
                      </a:r>
                      <a:r>
                        <a:rPr lang="en-US" sz="4400" dirty="0" err="1" smtClean="0"/>
                        <a:t>ician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specialist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-itis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inflammation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VII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46254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Aqua-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Water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Audi-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Hear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Bell-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War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Cap-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take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4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066800"/>
          </a:xfrm>
        </p:spPr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VIII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15561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Bio-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life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Auto-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Self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Port-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Carry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Scrib</a:t>
                      </a:r>
                      <a:r>
                        <a:rPr lang="en-US" sz="4400" dirty="0" smtClean="0"/>
                        <a:t>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Write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-logy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science</a:t>
                      </a:r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066800"/>
          </a:xfrm>
        </p:spPr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VIIII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54425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Dict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Say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Cred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Believe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Cent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One</a:t>
                      </a:r>
                      <a:r>
                        <a:rPr lang="en-US" sz="4400" baseline="0" dirty="0" smtClean="0"/>
                        <a:t> hundred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Neo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New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</a:t>
                      </a:r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15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/>
              <a:t>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24939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Cede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always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Miss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kill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Centri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Center</a:t>
                      </a:r>
                      <a:r>
                        <a:rPr lang="en-US" sz="4400" baseline="0" dirty="0" smtClean="0"/>
                        <a:t> 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Biblio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Book</a:t>
                      </a:r>
                      <a:endParaRPr lang="en-US" sz="4400" dirty="0" smtClean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Anthropo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Man</a:t>
                      </a:r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3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activate prior knowledge after new information is introduced through the use of cognitive teaching strategies and sentence creation.</a:t>
            </a:r>
          </a:p>
          <a:p>
            <a:r>
              <a:rPr lang="en-US" dirty="0" smtClean="0"/>
              <a:t>Students:</a:t>
            </a:r>
          </a:p>
          <a:p>
            <a:pPr lvl="1"/>
            <a:r>
              <a:rPr lang="en-US" dirty="0" smtClean="0"/>
              <a:t>Generate  a list of 10 words related to your ‘Word Within- a- Word’</a:t>
            </a:r>
          </a:p>
          <a:p>
            <a:pPr lvl="1"/>
            <a:r>
              <a:rPr lang="en-US" dirty="0" smtClean="0"/>
              <a:t>Create 5 possible sentences by using two words in each sentence until all words are gone.</a:t>
            </a:r>
          </a:p>
          <a:p>
            <a:pPr lvl="1"/>
            <a:r>
              <a:rPr lang="en-US" dirty="0" smtClean="0"/>
              <a:t>Share your root word, definition, and sentences with the class 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10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Concept Mapping</a:t>
            </a:r>
          </a:p>
          <a:p>
            <a:pPr eaLnBrk="1" hangingPunct="1"/>
            <a:r>
              <a:rPr lang="en-US" dirty="0" smtClean="0"/>
              <a:t>4-2-1</a:t>
            </a:r>
          </a:p>
          <a:p>
            <a:pPr eaLnBrk="1" hangingPunct="1"/>
            <a:r>
              <a:rPr lang="en-US" dirty="0" smtClean="0"/>
              <a:t>Vanity Plates</a:t>
            </a:r>
          </a:p>
          <a:p>
            <a:pPr eaLnBrk="1" hangingPunct="1"/>
            <a:r>
              <a:rPr lang="en-US" dirty="0" smtClean="0"/>
              <a:t>Possible Sentences</a:t>
            </a:r>
          </a:p>
          <a:p>
            <a:pPr eaLnBrk="1" hangingPunct="1"/>
            <a:r>
              <a:rPr lang="en-US" dirty="0" smtClean="0"/>
              <a:t>Word of the Day</a:t>
            </a:r>
          </a:p>
          <a:p>
            <a:pPr eaLnBrk="1" hangingPunct="1"/>
            <a:r>
              <a:rPr lang="en-US" dirty="0" smtClean="0"/>
              <a:t>Invent-a-Word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Friday = Quiz 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8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4-2-1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87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Vanity 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8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Greek and Latin Stem Words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"/>
            <a:ext cx="64008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[Avalon Middle School]</a:t>
            </a: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[8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Language Arts]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Video Intro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http://viewpure.com/xeSjCHDV2dA?start=0&amp;end=0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7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133284"/>
              </p:ext>
            </p:extLst>
          </p:nvPr>
        </p:nvGraphicFramePr>
        <p:xfrm>
          <a:off x="457200" y="15240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Stem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Definition</a:t>
                      </a:r>
                      <a:endParaRPr lang="en-US" sz="4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Ante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Before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Anti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Against 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Bi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Two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Circum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Around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Com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together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89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974612"/>
              </p:ext>
            </p:extLst>
          </p:nvPr>
        </p:nvGraphicFramePr>
        <p:xfrm>
          <a:off x="457200" y="1524000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Together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Away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47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between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Intra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within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Intro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into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Mal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bad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Mis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bad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9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94" y="-39709"/>
            <a:ext cx="8534400" cy="1066800"/>
          </a:xfrm>
        </p:spPr>
        <p:txBody>
          <a:bodyPr/>
          <a:lstStyle/>
          <a:p>
            <a:r>
              <a:rPr lang="en-US" b="1" dirty="0" smtClean="0"/>
              <a:t>Invent –a- Word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WARM-UPS 9/18-9/22”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713" y="1066800"/>
            <a:ext cx="8229600" cy="4724400"/>
          </a:xfrm>
        </p:spPr>
        <p:txBody>
          <a:bodyPr/>
          <a:lstStyle/>
          <a:p>
            <a:r>
              <a:rPr lang="en-US" dirty="0" smtClean="0"/>
              <a:t>Directions: Add a prefix from List 3 to any of the following root words to create an new word. Write the new word down in your Warm-Up’s. Then, define the word and create an example sentence.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89173"/>
              </p:ext>
            </p:extLst>
          </p:nvPr>
        </p:nvGraphicFramePr>
        <p:xfrm>
          <a:off x="1295400" y="3276600"/>
          <a:ext cx="12954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59436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</a:t>
                      </a:r>
                      <a:endParaRPr lang="en-US" sz="3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Intra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Intro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Mal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</a:rPr>
                        <a:t>Mis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96912"/>
              </p:ext>
            </p:extLst>
          </p:nvPr>
        </p:nvGraphicFramePr>
        <p:xfrm>
          <a:off x="4005807" y="3360313"/>
          <a:ext cx="2133600" cy="290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build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visible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luck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shop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814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done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06624">
            <a:off x="2435295" y="5316957"/>
            <a:ext cx="1726016" cy="1625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211318" y="3264794"/>
            <a:ext cx="29326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err="1" smtClean="0"/>
              <a:t>Mis</a:t>
            </a:r>
            <a:r>
              <a:rPr lang="en-US" dirty="0"/>
              <a:t> </a:t>
            </a:r>
            <a:r>
              <a:rPr lang="en-US" dirty="0" smtClean="0"/>
              <a:t>+ luck = </a:t>
            </a:r>
            <a:r>
              <a:rPr lang="en-US" u="sng" dirty="0" err="1" smtClean="0"/>
              <a:t>Misluck</a:t>
            </a:r>
            <a:endParaRPr lang="en-US" u="sng" dirty="0" smtClean="0"/>
          </a:p>
          <a:p>
            <a:endParaRPr lang="en-US" dirty="0"/>
          </a:p>
          <a:p>
            <a:r>
              <a:rPr lang="en-US" sz="1200" dirty="0" smtClean="0">
                <a:solidFill>
                  <a:srgbClr val="FF0000"/>
                </a:solidFill>
              </a:rPr>
              <a:t>Definition: </a:t>
            </a:r>
            <a:r>
              <a:rPr lang="en-US" dirty="0" smtClean="0"/>
              <a:t>An occurrence of </a:t>
            </a:r>
            <a:r>
              <a:rPr lang="en-US" i="1" dirty="0" smtClean="0"/>
              <a:t>bad luck</a:t>
            </a:r>
            <a:r>
              <a:rPr lang="en-US" dirty="0" smtClean="0"/>
              <a:t>, especially on vocabulary tests.</a:t>
            </a:r>
          </a:p>
          <a:p>
            <a:endParaRPr lang="en-US" dirty="0"/>
          </a:p>
          <a:p>
            <a:r>
              <a:rPr lang="en-US" sz="1200" dirty="0" smtClean="0">
                <a:solidFill>
                  <a:srgbClr val="FF0000"/>
                </a:solidFill>
              </a:rPr>
              <a:t>Sentence: </a:t>
            </a:r>
            <a:r>
              <a:rPr lang="en-US" dirty="0" smtClean="0"/>
              <a:t>The student avoided any </a:t>
            </a:r>
            <a:r>
              <a:rPr lang="en-US" dirty="0" err="1" smtClean="0"/>
              <a:t>misluck</a:t>
            </a:r>
            <a:r>
              <a:rPr lang="en-US" dirty="0" smtClean="0"/>
              <a:t> when he studied every night for his vocabulary quiz.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26219" y="5983308"/>
            <a:ext cx="152400" cy="152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07322" y="2844225"/>
            <a:ext cx="15305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Roots</a:t>
            </a:r>
            <a:endParaRPr 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41274" y="4408122"/>
            <a:ext cx="17796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Prefixes</a:t>
            </a:r>
            <a:endParaRPr 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892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4139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Post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After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Pre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Before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Semi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Half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Sub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smtClean="0"/>
                        <a:t>under</a:t>
                      </a:r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0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Super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over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syn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together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sym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together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tri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three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3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spanic Heritage Month presentation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27DE81-D45E-496F-810E-8BDAA9E19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Greek Heritage Month presentation</Template>
  <TotalTime>448</TotalTime>
  <Words>406</Words>
  <Application>Microsoft Office PowerPoint</Application>
  <PresentationFormat>On-screen Show (4:3)</PresentationFormat>
  <Paragraphs>177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Times New Roman</vt:lpstr>
      <vt:lpstr>Hispanic Heritage Month presentation</vt:lpstr>
      <vt:lpstr>Introduction</vt:lpstr>
      <vt:lpstr>Greek and Latin Stem Words</vt:lpstr>
      <vt:lpstr>Video Intro</vt:lpstr>
      <vt:lpstr>Word Within the Word List I</vt:lpstr>
      <vt:lpstr>Word Within the Word List II</vt:lpstr>
      <vt:lpstr>Word Within the Word List III</vt:lpstr>
      <vt:lpstr>Invent –a- Word “WARM-UPS 9/18-9/22”</vt:lpstr>
      <vt:lpstr>Word Within the Word List IV</vt:lpstr>
      <vt:lpstr>Word Within the Word List V</vt:lpstr>
      <vt:lpstr>Word Within the Word List VI</vt:lpstr>
      <vt:lpstr>Word Within the Word List VII</vt:lpstr>
      <vt:lpstr>Word Within the Word List VIII</vt:lpstr>
      <vt:lpstr>Word Within the Word List VIIII</vt:lpstr>
      <vt:lpstr>Word Within the Word List X</vt:lpstr>
      <vt:lpstr>Possible Sentences</vt:lpstr>
      <vt:lpstr>Activities</vt:lpstr>
      <vt:lpstr>Concept Mapping</vt:lpstr>
      <vt:lpstr>4-2-1</vt:lpstr>
      <vt:lpstr>Vanity Plates</vt:lpstr>
      <vt:lpstr>Word of the 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Stem Words</dc:title>
  <dc:creator>Knowlton, Michael C.</dc:creator>
  <cp:keywords/>
  <cp:lastModifiedBy>Knowlton, Michael C.</cp:lastModifiedBy>
  <cp:revision>23</cp:revision>
  <dcterms:created xsi:type="dcterms:W3CDTF">2017-08-17T16:11:06Z</dcterms:created>
  <dcterms:modified xsi:type="dcterms:W3CDTF">2017-11-09T18:14:21Z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TC102308681033</vt:lpwstr>
  </property>
</Properties>
</file>