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9"/>
  </p:notesMasterIdLst>
  <p:sldIdLst>
    <p:sldId id="256" r:id="rId3"/>
    <p:sldId id="269" r:id="rId4"/>
    <p:sldId id="27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70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9/25/2017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Greek and Latin Stem Words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"/>
            <a:ext cx="64008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[Avalon Middle School]</a:t>
            </a: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[8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Language Arts]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133284"/>
              </p:ext>
            </p:extLst>
          </p:nvPr>
        </p:nvGraphicFramePr>
        <p:xfrm>
          <a:off x="457200" y="15240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Stem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Definition</a:t>
                      </a:r>
                      <a:endParaRPr lang="en-US" sz="4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Ante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Before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Anti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Against 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Bi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Two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Circum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Around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Com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together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89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967764"/>
              </p:ext>
            </p:extLst>
          </p:nvPr>
        </p:nvGraphicFramePr>
        <p:xfrm>
          <a:off x="457200" y="15240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Stem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Definition</a:t>
                      </a:r>
                      <a:endParaRPr lang="en-US" sz="36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Down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Away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Equi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Equal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Extra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beyond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7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between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Intra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within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Intro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into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Mal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bad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Mis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9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41398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Post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After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Pre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Before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Semi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Half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smtClean="0"/>
                        <a:t>under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Within the Word </a:t>
            </a:r>
            <a:r>
              <a:rPr lang="en-US" dirty="0" smtClean="0"/>
              <a:t>List </a:t>
            </a:r>
            <a:r>
              <a:rPr lang="en-US" dirty="0" smtClean="0"/>
              <a:t>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83668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Stem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Definition</a:t>
                      </a:r>
                      <a:endParaRPr lang="en-US" sz="4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Super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over</a:t>
                      </a:r>
                      <a:endParaRPr lang="en-US" sz="4400" dirty="0" smtClean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syn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  <a:endParaRPr lang="en-US" sz="4400" dirty="0" smtClean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sym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together</a:t>
                      </a:r>
                      <a:endParaRPr lang="en-US" sz="4400" dirty="0" smtClean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tri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three</a:t>
                      </a:r>
                      <a:endParaRPr lang="en-US" sz="4400" dirty="0" smtClean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not</a:t>
                      </a:r>
                      <a:endParaRPr lang="en-US" sz="4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panic Heritage Month 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27DE81-D45E-496F-810E-8BDAA9E19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Greek Heritage Month presentation</Template>
  <TotalTime>571</TotalTime>
  <Words>107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Hispanic Heritage Month presentation</vt:lpstr>
      <vt:lpstr>Greek and Latin Stem Words</vt:lpstr>
      <vt:lpstr>Word Within the Word List I</vt:lpstr>
      <vt:lpstr>Word Within the Word List II</vt:lpstr>
      <vt:lpstr>Word Within the Word List III</vt:lpstr>
      <vt:lpstr>Word Within the Word List IV</vt:lpstr>
      <vt:lpstr>Word Within the Word List 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Stem Words</dc:title>
  <dc:creator>Knowlton, Michael C.</dc:creator>
  <cp:keywords/>
  <cp:lastModifiedBy>Knowlton, Michael C.</cp:lastModifiedBy>
  <cp:revision>21</cp:revision>
  <dcterms:created xsi:type="dcterms:W3CDTF">2017-08-17T16:11:06Z</dcterms:created>
  <dcterms:modified xsi:type="dcterms:W3CDTF">2017-09-25T16:45:53Z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