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291" y="802298"/>
            <a:ext cx="10701561" cy="2541431"/>
          </a:xfrm>
        </p:spPr>
        <p:txBody>
          <a:bodyPr>
            <a:normAutofit/>
          </a:bodyPr>
          <a:lstStyle/>
          <a:p>
            <a:r>
              <a:rPr lang="en-US" dirty="0" smtClean="0"/>
              <a:t>Holocaust</a:t>
            </a:r>
            <a:r>
              <a:rPr lang="en-US" dirty="0"/>
              <a:t> 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24271E-3811-41F5-915D-01B139D3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716028"/>
            <a:ext cx="9603275" cy="1049235"/>
          </a:xfrm>
        </p:spPr>
        <p:txBody>
          <a:bodyPr/>
          <a:lstStyle/>
          <a:p>
            <a:r>
              <a:rPr lang="en-US" dirty="0"/>
              <a:t>Vocabulary Set 1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618B72-8D60-448E-BCAB-EB34D513D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86348"/>
            <a:ext cx="9603275" cy="407999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/>
              <a:t>Collaborator – a person who willingly participates in a project or activity. </a:t>
            </a:r>
          </a:p>
          <a:p>
            <a:r>
              <a:rPr lang="en-US" sz="2800" dirty="0"/>
              <a:t>Perpetrator - a person who carries out a harmful, illegal, or immoral act.</a:t>
            </a:r>
          </a:p>
          <a:p>
            <a:r>
              <a:rPr lang="en-US" sz="2800" dirty="0"/>
              <a:t>Survivor - a person remaining alive after an event in which others have died.</a:t>
            </a:r>
          </a:p>
          <a:p>
            <a:r>
              <a:rPr lang="en-US" sz="2800" dirty="0"/>
              <a:t>Bystander – a person who is present at an event or incident but does not take part to stop it, and who may benefit from it. 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2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697452-B349-4B23-8376-CAA5C9FDB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set I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C7A750-F626-42F4-B364-9B9905680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15846"/>
            <a:ext cx="9603275" cy="40505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/>
              <a:t>Liberator - a person who frees another person or place from imprisonment or oppression.</a:t>
            </a:r>
          </a:p>
          <a:p>
            <a:r>
              <a:rPr lang="en-US" sz="2500" dirty="0"/>
              <a:t>Holocaust – the systematic, bureaucratic, state-sponsored persecution and murder of six million Jews by the Nazi regime and its collaborators.</a:t>
            </a:r>
          </a:p>
          <a:p>
            <a:r>
              <a:rPr lang="en-US" sz="2500" dirty="0"/>
              <a:t>Antisemitism – hostility or prejudice against Jewish people</a:t>
            </a:r>
          </a:p>
          <a:p>
            <a:r>
              <a:rPr lang="en-US" sz="2500" dirty="0"/>
              <a:t>Dehumanization - the psychological process of demonizing "the enemy", making them seem less than human and hence not worthy of humane treatment.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4881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E4A3AA-3B4F-482F-89B5-537430D98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574783"/>
          </a:xfrm>
        </p:spPr>
        <p:txBody>
          <a:bodyPr/>
          <a:lstStyle/>
          <a:p>
            <a:r>
              <a:rPr lang="en-US" dirty="0"/>
              <a:t>Vocabulary Set I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A30318-59BB-42E9-AF50-BCF5A022C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9302"/>
            <a:ext cx="9603275" cy="342568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/>
              <a:t>Discrimination - the unjust or prejudicial treatment of different categories of people or things, especially on the grounds of race, religion, age, or gender.</a:t>
            </a:r>
          </a:p>
          <a:p>
            <a:r>
              <a:rPr lang="en-US" sz="2500" dirty="0"/>
              <a:t>Propaganda – information, especially of a biased or misleading nature, used to promote or publicize a particular political cause or point of view.</a:t>
            </a:r>
          </a:p>
          <a:p>
            <a:r>
              <a:rPr lang="en-US" sz="2500" dirty="0"/>
              <a:t>Hate group - a social </a:t>
            </a:r>
            <a:r>
              <a:rPr lang="en-US" sz="2500" b="1" dirty="0"/>
              <a:t>group</a:t>
            </a:r>
            <a:r>
              <a:rPr lang="en-US" sz="2500" dirty="0"/>
              <a:t> that advocates and practices hatred, hostility, or violence towards members of a designated sector of society. </a:t>
            </a:r>
          </a:p>
        </p:txBody>
      </p:sp>
    </p:spTree>
    <p:extLst>
      <p:ext uri="{BB962C8B-B14F-4D97-AF65-F5344CB8AC3E}">
        <p14:creationId xmlns:p14="http://schemas.microsoft.com/office/powerpoint/2010/main" val="237483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set 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Scapegoat - a person who is blamed for the wrongdoings, mistakes, or faults of others, especially for reasons of expediency.</a:t>
            </a:r>
          </a:p>
          <a:p>
            <a:r>
              <a:rPr lang="en-US" sz="2800" dirty="0"/>
              <a:t>Ideology - </a:t>
            </a:r>
            <a:r>
              <a:rPr lang="en-US" sz="2800" b="1" dirty="0"/>
              <a:t> </a:t>
            </a:r>
            <a:r>
              <a:rPr lang="en-US" sz="2800" dirty="0"/>
              <a:t>a theory or set of beliefs on which a political system, party, or organization is based. </a:t>
            </a:r>
          </a:p>
          <a:p>
            <a:r>
              <a:rPr lang="en-US" sz="2800" dirty="0"/>
              <a:t>Stereotype - a widely held and oversimplified image or idea of a particular type of person or thing. Often exaggerated or blatantly false.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7002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690</TotalTime>
  <Words>77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Holocaust Vocabulary</vt:lpstr>
      <vt:lpstr>Vocabulary Set 1 </vt:lpstr>
      <vt:lpstr>Vocabulary set I </vt:lpstr>
      <vt:lpstr>Vocabulary Set I </vt:lpstr>
      <vt:lpstr>Vocabulary set 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Knowlton, Michael C.</dc:creator>
  <cp:lastModifiedBy>Knowlton, Michael C.</cp:lastModifiedBy>
  <cp:revision>60</cp:revision>
  <dcterms:created xsi:type="dcterms:W3CDTF">2016-01-13T19:04:32Z</dcterms:created>
  <dcterms:modified xsi:type="dcterms:W3CDTF">2018-05-04T14:46:49Z</dcterms:modified>
</cp:coreProperties>
</file>