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72" r:id="rId8"/>
    <p:sldId id="266" r:id="rId9"/>
    <p:sldId id="267" r:id="rId10"/>
    <p:sldId id="268" r:id="rId11"/>
    <p:sldId id="270" r:id="rId12"/>
    <p:sldId id="271" r:id="rId13"/>
    <p:sldId id="257" r:id="rId14"/>
    <p:sldId id="258" r:id="rId15"/>
    <p:sldId id="259" r:id="rId16"/>
    <p:sldId id="260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1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ctionary.com/browse/inf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"My Favorite Chaperone"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Plot Questions</a:t>
            </a:r>
          </a:p>
        </p:txBody>
      </p:sp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Q8: Lines 293-314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Remember, authors use dialogue to reveal what characters are like. </a:t>
            </a:r>
          </a:p>
          <a:p>
            <a:r>
              <a:rPr lang="en-US" sz="3600" dirty="0" smtClean="0"/>
              <a:t>Briefly describe one difference between what Mr. </a:t>
            </a:r>
            <a:r>
              <a:rPr lang="en-US" sz="3600" smtClean="0"/>
              <a:t>Shanaman </a:t>
            </a:r>
            <a:r>
              <a:rPr lang="en-US" sz="3600" dirty="0" smtClean="0"/>
              <a:t>is saying from lines 293-314 and Maya’s translation of his words. What does the translation suggest about Papa?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6935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Q9: Lines 338-358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As the rising action continues, Maya has to deal with the aftermath of her decision to modify Mr. </a:t>
            </a:r>
            <a:r>
              <a:rPr lang="en-US" sz="4000" dirty="0" err="1" smtClean="0"/>
              <a:t>Shanaman’s</a:t>
            </a:r>
            <a:r>
              <a:rPr lang="en-US" sz="4000" dirty="0" smtClean="0"/>
              <a:t> words. </a:t>
            </a:r>
          </a:p>
          <a:p>
            <a:r>
              <a:rPr lang="en-US" sz="4000" dirty="0" smtClean="0"/>
              <a:t>How does Maya justify her translation of Papa’s words?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9174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Q10: Lines 371-392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interactions throughout the story between Maya and </a:t>
            </a:r>
            <a:r>
              <a:rPr lang="en-US" sz="4000" dirty="0" err="1" smtClean="0"/>
              <a:t>Nurzhan</a:t>
            </a:r>
            <a:r>
              <a:rPr lang="en-US" sz="4000" dirty="0" smtClean="0"/>
              <a:t> reveal information about the characters and their relationship. </a:t>
            </a:r>
          </a:p>
          <a:p>
            <a:r>
              <a:rPr lang="en-US" sz="4000" dirty="0" smtClean="0"/>
              <a:t>Analyze what the dialogue in lines 371-392 reveals about Maya’s role in </a:t>
            </a:r>
            <a:r>
              <a:rPr lang="en-US" sz="4000" dirty="0" err="1" smtClean="0"/>
              <a:t>Nurzhan’s</a:t>
            </a:r>
            <a:r>
              <a:rPr lang="en-US" sz="4000" dirty="0" smtClean="0"/>
              <a:t> life.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3435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 sz="4400"/>
              <a:t>Who were the main characters in this story? </a:t>
            </a:r>
          </a:p>
          <a:p>
            <a:r>
              <a:rPr lang="en-US" sz="4400"/>
              <a:t>Who was the protagonist?</a:t>
            </a:r>
          </a:p>
          <a:p>
            <a:r>
              <a:rPr lang="en-US" sz="4400"/>
              <a:t>Who was the antagonist?</a:t>
            </a:r>
          </a:p>
        </p:txBody>
      </p:sp>
    </p:spTree>
    <p:extLst>
      <p:ext uri="{BB962C8B-B14F-4D97-AF65-F5344CB8AC3E}">
        <p14:creationId xmlns:p14="http://schemas.microsoft.com/office/powerpoint/2010/main" val="535571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Autofit/>
          </a:bodyPr>
          <a:lstStyle/>
          <a:p>
            <a:r>
              <a:rPr lang="en-US" sz="4400"/>
              <a:t>Was the conflict internal or external? How do you know?</a:t>
            </a:r>
          </a:p>
          <a:p>
            <a:r>
              <a:rPr lang="en-US" sz="4400"/>
              <a:t>What type of conflict was there: man vs ______? Why?</a:t>
            </a:r>
          </a:p>
          <a:p>
            <a:r>
              <a:rPr lang="en-US" sz="4400"/>
              <a:t>Tell me in 2-3 sentences what the conflict was specifically.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76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Climax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4400" dirty="0"/>
              <a:t>In 2-3 sentences, summarize the climax of the story. Cite a page number or page numbers (put them in parentheses after your answer). </a:t>
            </a:r>
          </a:p>
        </p:txBody>
      </p:sp>
    </p:spTree>
    <p:extLst>
      <p:ext uri="{BB962C8B-B14F-4D97-AF65-F5344CB8AC3E}">
        <p14:creationId xmlns:p14="http://schemas.microsoft.com/office/powerpoint/2010/main" val="885276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 sz="4400"/>
              <a:t>Was the conflict resolved in "My Favorite Chaperone?" Summarize what happened in 2-3 sentences. </a:t>
            </a:r>
          </a:p>
        </p:txBody>
      </p:sp>
    </p:spTree>
    <p:extLst>
      <p:ext uri="{BB962C8B-B14F-4D97-AF65-F5344CB8AC3E}">
        <p14:creationId xmlns:p14="http://schemas.microsoft.com/office/powerpoint/2010/main" val="3836742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Plot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 smtClean="0"/>
              <a:t>Long story short, (the protagonist) wanted to (insert desire) but (insert conflict) so (insert climax) and then (insert resolution).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115" y="114300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30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Q1: Lines 1-14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Analyze what this first paragraph reveals about the narrator. </a:t>
            </a:r>
            <a:r>
              <a:rPr lang="en-US" sz="4400" dirty="0"/>
              <a:t>W</a:t>
            </a:r>
            <a:r>
              <a:rPr lang="en-US" sz="4400" dirty="0" smtClean="0"/>
              <a:t>hat can you </a:t>
            </a:r>
            <a:r>
              <a:rPr lang="en-US" sz="4400" i="1" dirty="0" smtClean="0"/>
              <a:t>infer</a:t>
            </a:r>
            <a:r>
              <a:rPr lang="en-US" sz="4400" dirty="0" smtClean="0"/>
              <a:t> about the narrator?</a:t>
            </a:r>
          </a:p>
          <a:p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www.dictionary.com/browse/infer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282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Q2: Lines 68-78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Identify the story’s conflict between lines 68-78. What does the conflict reveal about the narrator’s parents?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1537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Q3: Lines 111-125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does Maya react to being called to the office? What does the way she speaks to Mr. Walsh reveal about her feelings?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93154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Q4: Lines 140-149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Identify one simile in the above lines. What is the effect of the author’s comparisons?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3564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Q5: Lines 163-180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does Maya’s involvement surrounding </a:t>
            </a:r>
            <a:r>
              <a:rPr lang="en-US" sz="4000" dirty="0" err="1" smtClean="0"/>
              <a:t>Nurzhan’s</a:t>
            </a:r>
            <a:r>
              <a:rPr lang="en-US" sz="4000" dirty="0" smtClean="0"/>
              <a:t> suspension suggest about her role in the family?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912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Schaffer Paragraph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964" y="2084832"/>
            <a:ext cx="11167872" cy="402336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Sentence 1) Restate the question and answer it directly. </a:t>
            </a:r>
          </a:p>
          <a:p>
            <a:r>
              <a:rPr lang="en-US" sz="3200" dirty="0" smtClean="0"/>
              <a:t>Sentence 2)  Use a transition word to add text evidence.</a:t>
            </a:r>
          </a:p>
          <a:p>
            <a:r>
              <a:rPr lang="en-US" sz="3200" dirty="0" smtClean="0"/>
              <a:t>Sentence 3) Use another transition to explain why the text evidence supports sentence 1.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*Choose two questions from slides 6-10 to respond to in the above format. *Star those two questions on your response sheet. This will be a classwork grade worth 30%.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2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Q6: Lines 212-230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Readers gain additional insights into Maya’s character as she describes her thoughts and reactions to the news of her brother’s fight. </a:t>
            </a:r>
          </a:p>
          <a:p>
            <a:r>
              <a:rPr lang="en-US" sz="3600" dirty="0" smtClean="0"/>
              <a:t>How does Maya react to hearing that her brother was involved in a fight? What does this suggest about her personality?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2830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Q7: Lines 231-246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Authors use dialogue to reveal information about characters.</a:t>
            </a:r>
          </a:p>
          <a:p>
            <a:r>
              <a:rPr lang="en-US" sz="3600" dirty="0" smtClean="0"/>
              <a:t>What drove </a:t>
            </a:r>
            <a:r>
              <a:rPr lang="en-US" sz="3600" dirty="0" err="1" smtClean="0"/>
              <a:t>Nurzhan</a:t>
            </a:r>
            <a:r>
              <a:rPr lang="en-US" sz="3600" dirty="0"/>
              <a:t> </a:t>
            </a:r>
            <a:r>
              <a:rPr lang="en-US" sz="3600" dirty="0" smtClean="0"/>
              <a:t>to fight? What does the conversation between Mr. </a:t>
            </a:r>
            <a:r>
              <a:rPr lang="en-US" sz="3600" dirty="0" err="1" smtClean="0"/>
              <a:t>Zabornik</a:t>
            </a:r>
            <a:r>
              <a:rPr lang="en-US" sz="3600" dirty="0" smtClean="0"/>
              <a:t> and Maya (in the lines above) reveal about </a:t>
            </a:r>
            <a:r>
              <a:rPr lang="en-US" sz="3600" dirty="0" err="1" smtClean="0"/>
              <a:t>Nurzhan’s</a:t>
            </a:r>
            <a:r>
              <a:rPr lang="en-US" sz="3600" dirty="0" smtClean="0"/>
              <a:t> personality and the challenges he may be facing as an immigrant?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9298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541</Words>
  <Application>Microsoft Office PowerPoint</Application>
  <PresentationFormat>Widescreen</PresentationFormat>
  <Paragraphs>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Tw Cen MT</vt:lpstr>
      <vt:lpstr>Tw Cen MT Condensed</vt:lpstr>
      <vt:lpstr>Wingdings 3</vt:lpstr>
      <vt:lpstr>Integral</vt:lpstr>
      <vt:lpstr>"My Favorite Chaperone" </vt:lpstr>
      <vt:lpstr>Q1: Lines 1-14</vt:lpstr>
      <vt:lpstr>Q2: Lines 68-78</vt:lpstr>
      <vt:lpstr>Q3: Lines 111-125</vt:lpstr>
      <vt:lpstr>Q4: Lines 140-149</vt:lpstr>
      <vt:lpstr>Q5: Lines 163-180</vt:lpstr>
      <vt:lpstr>Schaffer Paragraph template</vt:lpstr>
      <vt:lpstr>Q6: Lines 212-230</vt:lpstr>
      <vt:lpstr>Q7: Lines 231-246  </vt:lpstr>
      <vt:lpstr>Q8: Lines 293-314</vt:lpstr>
      <vt:lpstr>Q9: Lines 338-358</vt:lpstr>
      <vt:lpstr>Q10: Lines 371-392</vt:lpstr>
      <vt:lpstr>Characters</vt:lpstr>
      <vt:lpstr>Conflict</vt:lpstr>
      <vt:lpstr>Climax</vt:lpstr>
      <vt:lpstr>resolution</vt:lpstr>
      <vt:lpstr>Plot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"My Favorite Chaperone"</dc:title>
  <dc:creator>Knowlton, Michael C.</dc:creator>
  <cp:lastModifiedBy>Knowlton, Michael C.</cp:lastModifiedBy>
  <cp:revision>14</cp:revision>
  <dcterms:modified xsi:type="dcterms:W3CDTF">2017-09-06T13:48:34Z</dcterms:modified>
</cp:coreProperties>
</file>