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otnotes.xml" ContentType="application/vnd.openxmlformats-officedocument.wordprocessingml.footnotes+xml"/>
  <Override PartName="/word/endnotes.xml" ContentType="application/vnd.openxmlformats-officedocument.wordprocessingml.endnotes+xml"/>
  <Override PartName="/word/footer1.xml" ContentType="application/vnd.openxmlformats-officedocument.wordprocessingml.footer+xml"/>
  <Override PartName="/word/header1.xml" ContentType="application/vnd.openxmlformats-officedocument.wordprocessingml.header+xml"/>
  <Override PartName="/word/fontTable.xml" ContentType="application/vnd.openxmlformats-officedocument.wordprocessingml.fontTable+xml"/>
  <Override PartName="/word/glossary/document.xml" ContentType="application/vnd.openxmlformats-officedocument.wordprocessingml.document.glossary+xml"/>
  <Override PartName="/word/glossary/styles.xml" ContentType="application/vnd.openxmlformats-officedocument.wordprocessingml.styles+xml"/>
  <Override PartName="/word/glossary/settings.xml" ContentType="application/vnd.openxmlformats-officedocument.wordprocessingml.settings+xml"/>
  <Override PartName="/word/glossary/webSettings.xml" ContentType="application/vnd.openxmlformats-officedocument.wordprocessingml.webSettings+xml"/>
  <Override PartName="/word/glossary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body>
    <w:tbl>
      <w:tblPr>
        <w:tblW w:w="5000" w:type="pct"/>
        <w:jc w:val="center"/>
        <w:tblLayout w:type="fixed"/>
        <w:tblCellMar>
          <w:left w:w="0" w:type="dxa"/>
          <w:right w:w="0" w:type="dxa"/>
        </w:tblCellMar>
        <w:tblLook w:val="04A0" w:firstRow="1" w:lastRow="0" w:firstColumn="1" w:lastColumn="0" w:noHBand="0" w:noVBand="1"/>
        <w:tblDescription w:val="Main layout table"/>
      </w:tblPr>
      <w:tblGrid>
        <w:gridCol w:w="4320"/>
        <w:gridCol w:w="6336"/>
      </w:tblGrid>
      <w:tr w:rsidR="00184664" w:rsidRPr="00A85B6F" w:rsidTr="002520E9">
        <w:trPr>
          <w:trHeight w:val="5580"/>
          <w:jc w:val="center"/>
        </w:trPr>
        <w:tc>
          <w:tcPr>
            <w:tcW w:w="4320" w:type="dxa"/>
            <w:tcBorders>
              <w:right w:val="single" w:sz="12" w:space="0" w:color="FFD556" w:themeColor="accent1"/>
            </w:tcBorders>
            <w:tcMar>
              <w:right w:w="0" w:type="dxa"/>
            </w:tcMar>
          </w:tcPr>
          <w:tbl>
            <w:tblPr>
              <w:tblW w:w="5000" w:type="pct"/>
              <w:tblInd w:w="29" w:type="dxa"/>
              <w:tblBorders>
                <w:insideH w:val="single" w:sz="8" w:space="0" w:color="auto"/>
                <w:insideV w:val="single" w:sz="8" w:space="0" w:color="auto"/>
              </w:tblBorders>
              <w:tblLayout w:type="fixed"/>
              <w:tblCellMar>
                <w:left w:w="360" w:type="dxa"/>
                <w:bottom w:w="403" w:type="dxa"/>
                <w:right w:w="360" w:type="dxa"/>
              </w:tblCellMar>
              <w:tblLook w:val="04A0" w:firstRow="1" w:lastRow="0" w:firstColumn="1" w:lastColumn="0" w:noHBand="0" w:noVBand="1"/>
              <w:tblDescription w:val="Left side layout table"/>
            </w:tblPr>
            <w:tblGrid>
              <w:gridCol w:w="4305"/>
            </w:tblGrid>
            <w:tr w:rsidR="00184664" w:rsidRPr="00A85B6F" w:rsidTr="00792967">
              <w:trPr>
                <w:trHeight w:hRule="exact" w:val="2520"/>
              </w:trPr>
              <w:tc>
                <w:tcPr>
                  <w:tcW w:w="5000" w:type="pct"/>
                  <w:tcBorders>
                    <w:bottom w:val="single" w:sz="12" w:space="0" w:color="FFD556" w:themeColor="accent1"/>
                  </w:tcBorders>
                  <w:tcMar>
                    <w:top w:w="317" w:type="dxa"/>
                  </w:tcMar>
                </w:tcPr>
                <w:p w:rsidR="00184664" w:rsidRPr="00A85B6F" w:rsidRDefault="00630A07" w:rsidP="00CC7AD0">
                  <w:pPr>
                    <w:pStyle w:val="Heading2"/>
                  </w:pPr>
                  <w:r>
                    <w:t>Lines 1-3</w:t>
                  </w:r>
                </w:p>
                <w:p w:rsidR="00184664" w:rsidRPr="00A85B6F" w:rsidRDefault="00630A07" w:rsidP="00630A07">
                  <w:pPr>
                    <w:pStyle w:val="Heading3"/>
                  </w:pPr>
                  <w:r>
                    <w:t xml:space="preserve">Review the titles of the five arguments. Identify those that give the reader a clear understanding of the author’s claim or position on the issue. </w:t>
                  </w:r>
                </w:p>
              </w:tc>
            </w:tr>
            <w:tr w:rsidR="00184664" w:rsidRPr="00A85B6F" w:rsidTr="00A915C8">
              <w:trPr>
                <w:trHeight w:val="8251"/>
              </w:trPr>
              <w:tc>
                <w:tcPr>
                  <w:tcW w:w="5000" w:type="pct"/>
                  <w:tcBorders>
                    <w:top w:val="single" w:sz="12" w:space="0" w:color="FFD556" w:themeColor="accent1"/>
                    <w:left w:val="single" w:sz="12" w:space="0" w:color="FFD556" w:themeColor="accent1"/>
                    <w:bottom w:val="single" w:sz="12" w:space="0" w:color="FFD556" w:themeColor="accent1"/>
                    <w:right w:val="nil"/>
                  </w:tcBorders>
                  <w:tcMar>
                    <w:top w:w="245" w:type="dxa"/>
                  </w:tcMar>
                </w:tcPr>
                <w:p w:rsidR="00184664" w:rsidRPr="00A85B6F" w:rsidRDefault="002A34AD" w:rsidP="00CC7AD0">
                  <w:pPr>
                    <w:pStyle w:val="Heading2"/>
                  </w:pPr>
                  <w:r>
                    <w:lastRenderedPageBreak/>
                    <w:t>Lines 44-58</w:t>
                  </w:r>
                </w:p>
                <w:p w:rsidR="00184664" w:rsidRPr="00A85B6F" w:rsidRDefault="00184664" w:rsidP="002A34AD">
                  <w:pPr>
                    <w:pStyle w:val="Heading3"/>
                    <w:jc w:val="both"/>
                  </w:pPr>
                </w:p>
                <w:p w:rsidR="00184664" w:rsidRDefault="002A34AD" w:rsidP="00CC7AD0">
                  <w:r>
                    <w:t>What examples does the author use to support her claim?</w:t>
                  </w:r>
                </w:p>
                <w:p w:rsidR="002A34AD" w:rsidRPr="00A85B6F" w:rsidRDefault="002A34AD" w:rsidP="00CC7AD0"/>
                <w:p w:rsidR="00184664" w:rsidRPr="00A85B6F" w:rsidRDefault="002A34AD" w:rsidP="00CC7AD0">
                  <w:pPr>
                    <w:pStyle w:val="Heading3"/>
                  </w:pPr>
                  <w:r>
                    <w:t>Lines 75-81</w:t>
                  </w:r>
                </w:p>
                <w:p w:rsidR="00184664" w:rsidRPr="00A85B6F" w:rsidRDefault="002A34AD" w:rsidP="00CC7AD0">
                  <w:r>
                    <w:t>Identify a second claim the author presents.</w:t>
                  </w:r>
                </w:p>
                <w:p w:rsidR="00184664" w:rsidRDefault="00F91408" w:rsidP="00F91408">
                  <w:pPr>
                    <w:pStyle w:val="Heading2"/>
                  </w:pPr>
                  <w:r>
                    <w:t>Lines81-84</w:t>
                  </w:r>
                </w:p>
                <w:p w:rsidR="00184664" w:rsidRPr="00A85B6F" w:rsidRDefault="00F91408" w:rsidP="00CC7AD0">
                  <w:r>
                    <w:t>How does the author’s use of the word “suffer” impact the sentence differently than a word such as experience?</w:t>
                  </w:r>
                </w:p>
                <w:p w:rsidR="00184664" w:rsidRPr="00A85B6F" w:rsidRDefault="00F91408" w:rsidP="00CC7AD0">
                  <w:pPr>
                    <w:pStyle w:val="Heading3"/>
                  </w:pPr>
                  <w:r>
                    <w:t>Lines 115-120</w:t>
                  </w:r>
                </w:p>
                <w:p w:rsidR="004670DD" w:rsidRDefault="005715D1" w:rsidP="005715D1">
                  <w:r>
                    <w:t>Identify the counterargument.</w:t>
                  </w:r>
                </w:p>
                <w:p w:rsidR="005715D1" w:rsidRDefault="005715D1" w:rsidP="005715D1">
                  <w:pPr>
                    <w:rPr>
                      <w:b/>
                    </w:rPr>
                  </w:pPr>
                  <w:r w:rsidRPr="005715D1">
                    <w:rPr>
                      <w:b/>
                    </w:rPr>
                    <w:t>Lines 136-145</w:t>
                  </w:r>
                </w:p>
                <w:p w:rsidR="005715D1" w:rsidRDefault="005715D1" w:rsidP="005715D1">
                  <w:r>
                    <w:t>Examine the evidence presented by the author. Pick one piece of evidence that is irrelevant.</w:t>
                  </w:r>
                </w:p>
                <w:p w:rsidR="005715D1" w:rsidRDefault="005715D1" w:rsidP="005715D1">
                  <w:pPr>
                    <w:rPr>
                      <w:b/>
                    </w:rPr>
                  </w:pPr>
                  <w:r w:rsidRPr="005715D1">
                    <w:rPr>
                      <w:b/>
                    </w:rPr>
                    <w:t>Look at the graph around line 178</w:t>
                  </w:r>
                </w:p>
                <w:p w:rsidR="005715D1" w:rsidRDefault="005715D1" w:rsidP="005715D1">
                  <w:r>
                    <w:t>Is the bar graph relevant?</w:t>
                  </w:r>
                </w:p>
                <w:p w:rsidR="005715D1" w:rsidRDefault="005715D1" w:rsidP="005715D1">
                  <w:r>
                    <w:t xml:space="preserve">Draw a conclusion about how patterns of the </w:t>
                  </w:r>
                  <w:r w:rsidRPr="005715D1">
                    <w:rPr>
                      <w:i/>
                    </w:rPr>
                    <w:t>age at first marriages</w:t>
                  </w:r>
                  <w:r>
                    <w:t xml:space="preserve"> have changed in the US over time.</w:t>
                  </w:r>
                </w:p>
                <w:p w:rsidR="002520E9" w:rsidRDefault="002520E9" w:rsidP="005715D1">
                  <w:pPr>
                    <w:rPr>
                      <w:b/>
                    </w:rPr>
                  </w:pPr>
                  <w:r w:rsidRPr="002520E9">
                    <w:rPr>
                      <w:b/>
                    </w:rPr>
                    <w:t>Lines 198-205</w:t>
                  </w:r>
                </w:p>
                <w:p w:rsidR="002520E9" w:rsidRDefault="002520E9" w:rsidP="005715D1">
                  <w:r>
                    <w:t xml:space="preserve">Identify the claim. </w:t>
                  </w:r>
                </w:p>
                <w:p w:rsidR="002520E9" w:rsidRDefault="002520E9" w:rsidP="005715D1">
                  <w:r>
                    <w:t>Does the author provide evidence that is accurate and sufficient?</w:t>
                  </w:r>
                </w:p>
                <w:p w:rsidR="002520E9" w:rsidRPr="002520E9" w:rsidRDefault="002520E9" w:rsidP="005715D1">
                  <w:r>
                    <w:t xml:space="preserve">Did the author address opposing viewpoints? </w:t>
                  </w:r>
                </w:p>
              </w:tc>
            </w:tr>
            <w:tr w:rsidR="002520E9" w:rsidRPr="00A85B6F" w:rsidTr="00A915C8">
              <w:trPr>
                <w:trHeight w:val="8251"/>
              </w:trPr>
              <w:tc>
                <w:tcPr>
                  <w:tcW w:w="5000" w:type="pct"/>
                  <w:tcBorders>
                    <w:top w:val="single" w:sz="12" w:space="0" w:color="FFD556" w:themeColor="accent1"/>
                    <w:left w:val="single" w:sz="12" w:space="0" w:color="FFD556" w:themeColor="accent1"/>
                    <w:bottom w:val="single" w:sz="12" w:space="0" w:color="FFD556" w:themeColor="accent1"/>
                    <w:right w:val="nil"/>
                  </w:tcBorders>
                  <w:tcMar>
                    <w:top w:w="245" w:type="dxa"/>
                  </w:tcMar>
                </w:tcPr>
                <w:p w:rsidR="002520E9" w:rsidRDefault="002520E9" w:rsidP="00CC7AD0">
                  <w:pPr>
                    <w:pStyle w:val="Heading2"/>
                  </w:pPr>
                </w:p>
              </w:tc>
            </w:tr>
          </w:tbl>
          <w:p w:rsidR="00184664" w:rsidRPr="00A85B6F" w:rsidRDefault="00184664" w:rsidP="00CC7AD0"/>
        </w:tc>
        <w:tc>
          <w:tcPr>
            <w:tcW w:w="6336" w:type="dxa"/>
            <w:tcBorders>
              <w:left w:val="single" w:sz="12" w:space="0" w:color="FFD556" w:themeColor="accent1"/>
            </w:tcBorders>
          </w:tcPr>
          <w:tbl>
            <w:tblPr>
              <w:tblW w:w="4990" w:type="pct"/>
              <w:tblLayout w:type="fixed"/>
              <w:tblCellMar>
                <w:left w:w="360" w:type="dxa"/>
                <w:bottom w:w="403" w:type="dxa"/>
                <w:right w:w="360" w:type="dxa"/>
              </w:tblCellMar>
              <w:tblLook w:val="04A0" w:firstRow="1" w:lastRow="0" w:firstColumn="1" w:lastColumn="0" w:noHBand="0" w:noVBand="1"/>
              <w:tblDescription w:val="Right side layout table"/>
            </w:tblPr>
            <w:tblGrid>
              <w:gridCol w:w="6293"/>
            </w:tblGrid>
            <w:tr w:rsidR="00184664" w:rsidRPr="00A85B6F" w:rsidTr="00A915C8">
              <w:trPr>
                <w:trHeight w:hRule="exact" w:val="3859"/>
              </w:trPr>
              <w:tc>
                <w:tcPr>
                  <w:tcW w:w="5000" w:type="pct"/>
                  <w:tcBorders>
                    <w:top w:val="single" w:sz="12" w:space="0" w:color="FFD556" w:themeColor="accent1"/>
                    <w:bottom w:val="single" w:sz="12" w:space="0" w:color="FFD556" w:themeColor="accent1"/>
                    <w:right w:val="single" w:sz="12" w:space="0" w:color="FFD556" w:themeColor="accent1"/>
                  </w:tcBorders>
                  <w:shd w:val="clear" w:color="auto" w:fill="FFD556" w:themeFill="accent1"/>
                  <w:tcMar>
                    <w:top w:w="288" w:type="dxa"/>
                  </w:tcMar>
                </w:tcPr>
                <w:p w:rsidR="00630A07" w:rsidRPr="00630A07" w:rsidRDefault="00630A07" w:rsidP="00630A07">
                  <w:pPr>
                    <w:pStyle w:val="Heading2"/>
                    <w:rPr>
                      <w:rFonts w:ascii="Courier New" w:hAnsi="Courier New" w:cs="Courier New"/>
                      <w:sz w:val="56"/>
                    </w:rPr>
                  </w:pPr>
                  <w:r w:rsidRPr="00630A07">
                    <w:rPr>
                      <w:rFonts w:ascii="Courier New" w:hAnsi="Courier New" w:cs="Courier New"/>
                      <w:sz w:val="56"/>
                    </w:rPr>
                    <w:lastRenderedPageBreak/>
                    <w:t>?</w:t>
                  </w:r>
                </w:p>
                <w:p w:rsidR="00184664" w:rsidRPr="00630A07" w:rsidRDefault="00630A07" w:rsidP="00630A07">
                  <w:pPr>
                    <w:pStyle w:val="Heading2"/>
                    <w:rPr>
                      <w:rFonts w:ascii="Courier New" w:hAnsi="Courier New" w:cs="Courier New"/>
                      <w:sz w:val="160"/>
                    </w:rPr>
                  </w:pPr>
                  <w:r w:rsidRPr="00630A07">
                    <w:rPr>
                      <w:sz w:val="20"/>
                    </w:rPr>
                    <w:t xml:space="preserve">Despite the inclusion of five different articles, what is the primary question being observed </w:t>
                  </w:r>
                  <w:r w:rsidRPr="00630A07">
                    <w:rPr>
                      <w:sz w:val="24"/>
                    </w:rPr>
                    <w:t xml:space="preserve">throughout </w:t>
                  </w:r>
                  <w:r w:rsidRPr="00630A07">
                    <w:rPr>
                      <w:i/>
                      <w:sz w:val="24"/>
                    </w:rPr>
                    <w:t>the New York Times</w:t>
                  </w:r>
                  <w:r w:rsidRPr="00630A07">
                    <w:rPr>
                      <w:sz w:val="24"/>
                    </w:rPr>
                    <w:t xml:space="preserve"> </w:t>
                  </w:r>
                  <w:r>
                    <w:rPr>
                      <w:sz w:val="28"/>
                    </w:rPr>
                    <w:t>issue</w:t>
                  </w:r>
                  <w:r w:rsidRPr="00630A07">
                    <w:rPr>
                      <w:sz w:val="28"/>
                    </w:rPr>
                    <w:t>?</w:t>
                  </w:r>
                </w:p>
              </w:tc>
            </w:tr>
            <w:tr w:rsidR="00184664" w:rsidRPr="00A85B6F" w:rsidTr="00A915C8">
              <w:trPr>
                <w:trHeight w:hRule="exact" w:val="3456"/>
              </w:trPr>
              <w:tc>
                <w:tcPr>
                  <w:tcW w:w="5000" w:type="pct"/>
                  <w:tcBorders>
                    <w:top w:val="single" w:sz="12" w:space="0" w:color="FFD556" w:themeColor="accent1"/>
                    <w:bottom w:val="single" w:sz="12" w:space="0" w:color="FFD556" w:themeColor="accent1"/>
                  </w:tcBorders>
                </w:tcPr>
                <w:tbl>
                  <w:tblPr>
                    <w:tblW w:w="5000" w:type="pct"/>
                    <w:tblLayout w:type="fixed"/>
                    <w:tblCellMar>
                      <w:left w:w="72" w:type="dxa"/>
                      <w:right w:w="72" w:type="dxa"/>
                    </w:tblCellMar>
                    <w:tblLook w:val="04A0" w:firstRow="1" w:lastRow="0" w:firstColumn="1" w:lastColumn="0" w:noHBand="0" w:noVBand="1"/>
                    <w:tblDescription w:val="Contact layout table"/>
                  </w:tblPr>
                  <w:tblGrid>
                    <w:gridCol w:w="2786"/>
                    <w:gridCol w:w="2787"/>
                  </w:tblGrid>
                  <w:tr w:rsidR="00184664" w:rsidRPr="00A85B6F" w:rsidTr="00A915C8">
                    <w:tc>
                      <w:tcPr>
                        <w:tcW w:w="1846" w:type="dxa"/>
                        <w:tcMar>
                          <w:top w:w="432" w:type="dxa"/>
                          <w:bottom w:w="0" w:type="dxa"/>
                        </w:tcMar>
                      </w:tcPr>
                      <w:p w:rsidR="00184664" w:rsidRPr="00A85B6F" w:rsidRDefault="00184664" w:rsidP="00CC7AD0">
                        <w:pPr>
                          <w:pStyle w:val="Heading3"/>
                        </w:pPr>
                        <w:r w:rsidRPr="00A85B6F">
                          <w:rPr>
                            <w:noProof/>
                          </w:rPr>
                          <mc:AlternateContent>
                            <mc:Choice Requires="wpg">
                              <w:drawing>
                                <wp:inline distT="0" distB="0" distL="0" distR="0" wp14:anchorId="12F56B30" wp14:editId="6C1DDE5C">
                                  <wp:extent cx="329184" cy="329184"/>
                                  <wp:effectExtent l="0" t="0" r="0" b="0"/>
                                  <wp:docPr id="6" name="Group 322" descr="Email icon"/>
                                  <wp:cNvGraphicFramePr/>
                                  <a:graphic xmlns:a="http://schemas.openxmlformats.org/drawingml/2006/main">
                                    <a:graphicData uri="http://schemas.microsoft.com/office/word/2010/wordprocessingGroup">
                                      <wpg:wgp>
                                        <wpg:cNvGrpSpPr/>
                                        <wpg:grpSpPr>
                                          <a:xfrm>
                                            <a:off x="0" y="0"/>
                                            <a:ext cx="329184" cy="329184"/>
                                            <a:chOff x="0" y="0"/>
                                            <a:chExt cx="329184" cy="329184"/>
                                          </a:xfrm>
                                        </wpg:grpSpPr>
                                        <wps:wsp>
                                          <wps:cNvPr id="7" name="Oval 7"/>
                                          <wps:cNvSpPr/>
                                          <wps:spPr>
                                            <a:xfrm>
                                              <a:off x="0" y="0"/>
                                              <a:ext cx="329184" cy="329184"/>
                                            </a:xfrm>
                                            <a:prstGeom prst="ellipse">
                                              <a:avLst/>
                                            </a:prstGeom>
                                            <a:solidFill>
                                              <a:schemeClr val="accent1"/>
                                            </a:solidFill>
                                            <a:ln>
                                              <a:noFill/>
                                            </a:ln>
                                          </wps:spPr>
                                          <wps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wps:style>
                                          <wps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wps:bodyPr>
                                        </wps:wsp>
                                        <wps:wsp>
                                          <wps:cNvPr id="8" name="Freeform 8"/>
                                          <wps:cNvSpPr>
                                            <a:spLocks noEditPoints="1"/>
                                          </wps:cNvSpPr>
                                          <wps:spPr bwMode="auto">
                                            <a:xfrm>
                                              <a:off x="57057" y="87598"/>
                                              <a:ext cx="206375" cy="153988"/>
                                            </a:xfrm>
                                            <a:custGeom>
                                              <a:avLst/>
                                              <a:gdLst>
                                                <a:gd name="T0" fmla="*/ 56 w 2082"/>
                                                <a:gd name="T1" fmla="*/ 1237 h 1560"/>
                                                <a:gd name="T2" fmla="*/ 67 w 2082"/>
                                                <a:gd name="T3" fmla="*/ 1315 h 1560"/>
                                                <a:gd name="T4" fmla="*/ 99 w 2082"/>
                                                <a:gd name="T5" fmla="*/ 1383 h 1560"/>
                                                <a:gd name="T6" fmla="*/ 147 w 2082"/>
                                                <a:gd name="T7" fmla="*/ 1438 h 1560"/>
                                                <a:gd name="T8" fmla="*/ 210 w 2082"/>
                                                <a:gd name="T9" fmla="*/ 1479 h 1560"/>
                                                <a:gd name="T10" fmla="*/ 282 w 2082"/>
                                                <a:gd name="T11" fmla="*/ 1501 h 1560"/>
                                                <a:gd name="T12" fmla="*/ 1760 w 2082"/>
                                                <a:gd name="T13" fmla="*/ 1503 h 1560"/>
                                                <a:gd name="T14" fmla="*/ 1837 w 2082"/>
                                                <a:gd name="T15" fmla="*/ 1493 h 1560"/>
                                                <a:gd name="T16" fmla="*/ 1905 w 2082"/>
                                                <a:gd name="T17" fmla="*/ 1461 h 1560"/>
                                                <a:gd name="T18" fmla="*/ 1961 w 2082"/>
                                                <a:gd name="T19" fmla="*/ 1412 h 1560"/>
                                                <a:gd name="T20" fmla="*/ 2002 w 2082"/>
                                                <a:gd name="T21" fmla="*/ 1350 h 1560"/>
                                                <a:gd name="T22" fmla="*/ 2023 w 2082"/>
                                                <a:gd name="T23" fmla="*/ 1277 h 1560"/>
                                                <a:gd name="T24" fmla="*/ 2026 w 2082"/>
                                                <a:gd name="T25" fmla="*/ 482 h 1560"/>
                                                <a:gd name="T26" fmla="*/ 1034 w 2082"/>
                                                <a:gd name="T27" fmla="*/ 1013 h 1560"/>
                                                <a:gd name="T28" fmla="*/ 322 w 2082"/>
                                                <a:gd name="T29" fmla="*/ 56 h 1560"/>
                                                <a:gd name="T30" fmla="*/ 244 w 2082"/>
                                                <a:gd name="T31" fmla="*/ 68 h 1560"/>
                                                <a:gd name="T32" fmla="*/ 176 w 2082"/>
                                                <a:gd name="T33" fmla="*/ 100 h 1560"/>
                                                <a:gd name="T34" fmla="*/ 121 w 2082"/>
                                                <a:gd name="T35" fmla="*/ 149 h 1560"/>
                                                <a:gd name="T36" fmla="*/ 81 w 2082"/>
                                                <a:gd name="T37" fmla="*/ 211 h 1560"/>
                                                <a:gd name="T38" fmla="*/ 59 w 2082"/>
                                                <a:gd name="T39" fmla="*/ 283 h 1560"/>
                                                <a:gd name="T40" fmla="*/ 56 w 2082"/>
                                                <a:gd name="T41" fmla="*/ 449 h 1560"/>
                                                <a:gd name="T42" fmla="*/ 2026 w 2082"/>
                                                <a:gd name="T43" fmla="*/ 449 h 1560"/>
                                                <a:gd name="T44" fmla="*/ 2023 w 2082"/>
                                                <a:gd name="T45" fmla="*/ 283 h 1560"/>
                                                <a:gd name="T46" fmla="*/ 2002 w 2082"/>
                                                <a:gd name="T47" fmla="*/ 211 h 1560"/>
                                                <a:gd name="T48" fmla="*/ 1961 w 2082"/>
                                                <a:gd name="T49" fmla="*/ 149 h 1560"/>
                                                <a:gd name="T50" fmla="*/ 1905 w 2082"/>
                                                <a:gd name="T51" fmla="*/ 100 h 1560"/>
                                                <a:gd name="T52" fmla="*/ 1837 w 2082"/>
                                                <a:gd name="T53" fmla="*/ 68 h 1560"/>
                                                <a:gd name="T54" fmla="*/ 1760 w 2082"/>
                                                <a:gd name="T55" fmla="*/ 56 h 1560"/>
                                                <a:gd name="T56" fmla="*/ 322 w 2082"/>
                                                <a:gd name="T57" fmla="*/ 0 h 1560"/>
                                                <a:gd name="T58" fmla="*/ 1803 w 2082"/>
                                                <a:gd name="T59" fmla="*/ 4 h 1560"/>
                                                <a:gd name="T60" fmla="*/ 1883 w 2082"/>
                                                <a:gd name="T61" fmla="*/ 26 h 1560"/>
                                                <a:gd name="T62" fmla="*/ 1957 w 2082"/>
                                                <a:gd name="T63" fmla="*/ 68 h 1560"/>
                                                <a:gd name="T64" fmla="*/ 2016 w 2082"/>
                                                <a:gd name="T65" fmla="*/ 127 h 1560"/>
                                                <a:gd name="T66" fmla="*/ 2058 w 2082"/>
                                                <a:gd name="T67" fmla="*/ 199 h 1560"/>
                                                <a:gd name="T68" fmla="*/ 2079 w 2082"/>
                                                <a:gd name="T69" fmla="*/ 280 h 1560"/>
                                                <a:gd name="T70" fmla="*/ 2082 w 2082"/>
                                                <a:gd name="T71" fmla="*/ 1237 h 1560"/>
                                                <a:gd name="T72" fmla="*/ 2074 w 2082"/>
                                                <a:gd name="T73" fmla="*/ 1310 h 1560"/>
                                                <a:gd name="T74" fmla="*/ 2051 w 2082"/>
                                                <a:gd name="T75" fmla="*/ 1378 h 1560"/>
                                                <a:gd name="T76" fmla="*/ 2012 w 2082"/>
                                                <a:gd name="T77" fmla="*/ 1438 h 1560"/>
                                                <a:gd name="T78" fmla="*/ 1961 w 2082"/>
                                                <a:gd name="T79" fmla="*/ 1490 h 1560"/>
                                                <a:gd name="T80" fmla="*/ 1900 w 2082"/>
                                                <a:gd name="T81" fmla="*/ 1528 h 1560"/>
                                                <a:gd name="T82" fmla="*/ 1832 w 2082"/>
                                                <a:gd name="T83" fmla="*/ 1551 h 1560"/>
                                                <a:gd name="T84" fmla="*/ 1760 w 2082"/>
                                                <a:gd name="T85" fmla="*/ 1560 h 1560"/>
                                                <a:gd name="T86" fmla="*/ 278 w 2082"/>
                                                <a:gd name="T87" fmla="*/ 1557 h 1560"/>
                                                <a:gd name="T88" fmla="*/ 195 w 2082"/>
                                                <a:gd name="T89" fmla="*/ 1535 h 1560"/>
                                                <a:gd name="T90" fmla="*/ 124 w 2082"/>
                                                <a:gd name="T91" fmla="*/ 1493 h 1560"/>
                                                <a:gd name="T92" fmla="*/ 66 w 2082"/>
                                                <a:gd name="T93" fmla="*/ 1434 h 1560"/>
                                                <a:gd name="T94" fmla="*/ 24 w 2082"/>
                                                <a:gd name="T95" fmla="*/ 1363 h 1560"/>
                                                <a:gd name="T96" fmla="*/ 2 w 2082"/>
                                                <a:gd name="T97" fmla="*/ 1281 h 1560"/>
                                                <a:gd name="T98" fmla="*/ 0 w 2082"/>
                                                <a:gd name="T99" fmla="*/ 322 h 1560"/>
                                                <a:gd name="T100" fmla="*/ 11 w 2082"/>
                                                <a:gd name="T101" fmla="*/ 237 h 1560"/>
                                                <a:gd name="T102" fmla="*/ 43 w 2082"/>
                                                <a:gd name="T103" fmla="*/ 160 h 1560"/>
                                                <a:gd name="T104" fmla="*/ 94 w 2082"/>
                                                <a:gd name="T105" fmla="*/ 95 h 1560"/>
                                                <a:gd name="T106" fmla="*/ 159 w 2082"/>
                                                <a:gd name="T107" fmla="*/ 44 h 1560"/>
                                                <a:gd name="T108" fmla="*/ 236 w 2082"/>
                                                <a:gd name="T109" fmla="*/ 12 h 1560"/>
                                                <a:gd name="T110" fmla="*/ 322 w 2082"/>
                                                <a:gd name="T111" fmla="*/ 0 h 1560"/>
                                              </a:gdLst>
                                              <a:ahLst/>
                                              <a:cxnLst>
                                                <a:cxn ang="0">
                                                  <a:pos x="T0" y="T1"/>
                                                </a:cxn>
                                                <a:cxn ang="0">
                                                  <a:pos x="T2" y="T3"/>
                                                </a:cxn>
                                                <a:cxn ang="0">
                                                  <a:pos x="T4" y="T5"/>
                                                </a:cxn>
                                                <a:cxn ang="0">
                                                  <a:pos x="T6" y="T7"/>
                                                </a:cxn>
                                                <a:cxn ang="0">
                                                  <a:pos x="T8" y="T9"/>
                                                </a:cxn>
                                                <a:cxn ang="0">
                                                  <a:pos x="T10" y="T11"/>
                                                </a:cxn>
                                                <a:cxn ang="0">
                                                  <a:pos x="T12" y="T13"/>
                                                </a:cxn>
                                                <a:cxn ang="0">
                                                  <a:pos x="T14" y="T15"/>
                                                </a:cxn>
                                                <a:cxn ang="0">
                                                  <a:pos x="T16" y="T17"/>
                                                </a:cxn>
                                                <a:cxn ang="0">
                                                  <a:pos x="T18" y="T19"/>
                                                </a:cxn>
                                                <a:cxn ang="0">
                                                  <a:pos x="T20" y="T21"/>
                                                </a:cxn>
                                                <a:cxn ang="0">
                                                  <a:pos x="T22" y="T23"/>
                                                </a:cxn>
                                                <a:cxn ang="0">
                                                  <a:pos x="T24" y="T25"/>
                                                </a:cxn>
                                                <a:cxn ang="0">
                                                  <a:pos x="T26" y="T27"/>
                                                </a:cxn>
                                                <a:cxn ang="0">
                                                  <a:pos x="T28" y="T29"/>
                                                </a:cxn>
                                                <a:cxn ang="0">
                                                  <a:pos x="T30" y="T31"/>
                                                </a:cxn>
                                                <a:cxn ang="0">
                                                  <a:pos x="T32" y="T33"/>
                                                </a:cxn>
                                                <a:cxn ang="0">
                                                  <a:pos x="T34" y="T35"/>
                                                </a:cxn>
                                                <a:cxn ang="0">
                                                  <a:pos x="T36" y="T37"/>
                                                </a:cxn>
                                                <a:cxn ang="0">
                                                  <a:pos x="T38" y="T39"/>
                                                </a:cxn>
                                                <a:cxn ang="0">
                                                  <a:pos x="T40" y="T41"/>
                                                </a:cxn>
                                                <a:cxn ang="0">
                                                  <a:pos x="T42" y="T43"/>
                                                </a:cxn>
                                                <a:cxn ang="0">
                                                  <a:pos x="T44" y="T45"/>
                                                </a:cxn>
                                                <a:cxn ang="0">
                                                  <a:pos x="T46" y="T47"/>
                                                </a:cxn>
                                                <a:cxn ang="0">
                                                  <a:pos x="T48" y="T49"/>
                                                </a:cxn>
                                                <a:cxn ang="0">
                                                  <a:pos x="T50" y="T51"/>
                                                </a:cxn>
                                                <a:cxn ang="0">
                                                  <a:pos x="T52" y="T53"/>
                                                </a:cxn>
                                                <a:cxn ang="0">
                                                  <a:pos x="T54" y="T55"/>
                                                </a:cxn>
                                                <a:cxn ang="0">
                                                  <a:pos x="T56" y="T57"/>
                                                </a:cxn>
                                                <a:cxn ang="0">
                                                  <a:pos x="T58" y="T59"/>
                                                </a:cxn>
                                                <a:cxn ang="0">
                                                  <a:pos x="T60" y="T61"/>
                                                </a:cxn>
                                                <a:cxn ang="0">
                                                  <a:pos x="T62" y="T63"/>
                                                </a:cxn>
                                                <a:cxn ang="0">
                                                  <a:pos x="T64" y="T65"/>
                                                </a:cxn>
                                                <a:cxn ang="0">
                                                  <a:pos x="T66" y="T67"/>
                                                </a:cxn>
                                                <a:cxn ang="0">
                                                  <a:pos x="T68" y="T69"/>
                                                </a:cxn>
                                                <a:cxn ang="0">
                                                  <a:pos x="T70" y="T71"/>
                                                </a:cxn>
                                                <a:cxn ang="0">
                                                  <a:pos x="T72" y="T73"/>
                                                </a:cxn>
                                                <a:cxn ang="0">
                                                  <a:pos x="T74" y="T75"/>
                                                </a:cxn>
                                                <a:cxn ang="0">
                                                  <a:pos x="T76" y="T77"/>
                                                </a:cxn>
                                                <a:cxn ang="0">
                                                  <a:pos x="T78" y="T79"/>
                                                </a:cxn>
                                                <a:cxn ang="0">
                                                  <a:pos x="T80" y="T81"/>
                                                </a:cxn>
                                                <a:cxn ang="0">
                                                  <a:pos x="T82" y="T83"/>
                                                </a:cxn>
                                                <a:cxn ang="0">
                                                  <a:pos x="T84" y="T85"/>
                                                </a:cxn>
                                                <a:cxn ang="0">
                                                  <a:pos x="T86" y="T87"/>
                                                </a:cxn>
                                                <a:cxn ang="0">
                                                  <a:pos x="T88" y="T89"/>
                                                </a:cxn>
                                                <a:cxn ang="0">
                                                  <a:pos x="T90" y="T91"/>
                                                </a:cxn>
                                                <a:cxn ang="0">
                                                  <a:pos x="T92" y="T93"/>
                                                </a:cxn>
                                                <a:cxn ang="0">
                                                  <a:pos x="T94" y="T95"/>
                                                </a:cxn>
                                                <a:cxn ang="0">
                                                  <a:pos x="T96" y="T97"/>
                                                </a:cxn>
                                                <a:cxn ang="0">
                                                  <a:pos x="T98" y="T99"/>
                                                </a:cxn>
                                                <a:cxn ang="0">
                                                  <a:pos x="T100" y="T101"/>
                                                </a:cxn>
                                                <a:cxn ang="0">
                                                  <a:pos x="T102" y="T103"/>
                                                </a:cxn>
                                                <a:cxn ang="0">
                                                  <a:pos x="T104" y="T105"/>
                                                </a:cxn>
                                                <a:cxn ang="0">
                                                  <a:pos x="T106" y="T107"/>
                                                </a:cxn>
                                                <a:cxn ang="0">
                                                  <a:pos x="T108" y="T109"/>
                                                </a:cxn>
                                                <a:cxn ang="0">
                                                  <a:pos x="T110" y="T111"/>
                                                </a:cxn>
                                              </a:cxnLst>
                                              <a:rect l="0" t="0" r="r" b="b"/>
                                              <a:pathLst>
                                                <a:path w="2082" h="1560">
                                                  <a:moveTo>
                                                    <a:pt x="56" y="482"/>
                                                  </a:moveTo>
                                                  <a:lnTo>
                                                    <a:pt x="56" y="1237"/>
                                                  </a:lnTo>
                                                  <a:lnTo>
                                                    <a:pt x="59" y="1277"/>
                                                  </a:lnTo>
                                                  <a:lnTo>
                                                    <a:pt x="67" y="1315"/>
                                                  </a:lnTo>
                                                  <a:lnTo>
                                                    <a:pt x="81" y="1350"/>
                                                  </a:lnTo>
                                                  <a:lnTo>
                                                    <a:pt x="99" y="1383"/>
                                                  </a:lnTo>
                                                  <a:lnTo>
                                                    <a:pt x="121" y="1412"/>
                                                  </a:lnTo>
                                                  <a:lnTo>
                                                    <a:pt x="147" y="1438"/>
                                                  </a:lnTo>
                                                  <a:lnTo>
                                                    <a:pt x="176" y="1461"/>
                                                  </a:lnTo>
                                                  <a:lnTo>
                                                    <a:pt x="210" y="1479"/>
                                                  </a:lnTo>
                                                  <a:lnTo>
                                                    <a:pt x="244" y="1493"/>
                                                  </a:lnTo>
                                                  <a:lnTo>
                                                    <a:pt x="282" y="1501"/>
                                                  </a:lnTo>
                                                  <a:lnTo>
                                                    <a:pt x="322" y="1503"/>
                                                  </a:lnTo>
                                                  <a:lnTo>
                                                    <a:pt x="1760" y="1503"/>
                                                  </a:lnTo>
                                                  <a:lnTo>
                                                    <a:pt x="1800" y="1501"/>
                                                  </a:lnTo>
                                                  <a:lnTo>
                                                    <a:pt x="1837" y="1493"/>
                                                  </a:lnTo>
                                                  <a:lnTo>
                                                    <a:pt x="1873" y="1479"/>
                                                  </a:lnTo>
                                                  <a:lnTo>
                                                    <a:pt x="1905" y="1461"/>
                                                  </a:lnTo>
                                                  <a:lnTo>
                                                    <a:pt x="1935" y="1438"/>
                                                  </a:lnTo>
                                                  <a:lnTo>
                                                    <a:pt x="1961" y="1412"/>
                                                  </a:lnTo>
                                                  <a:lnTo>
                                                    <a:pt x="1984" y="1383"/>
                                                  </a:lnTo>
                                                  <a:lnTo>
                                                    <a:pt x="2002" y="1350"/>
                                                  </a:lnTo>
                                                  <a:lnTo>
                                                    <a:pt x="2015" y="1315"/>
                                                  </a:lnTo>
                                                  <a:lnTo>
                                                    <a:pt x="2023" y="1277"/>
                                                  </a:lnTo>
                                                  <a:lnTo>
                                                    <a:pt x="2026" y="1237"/>
                                                  </a:lnTo>
                                                  <a:lnTo>
                                                    <a:pt x="2026" y="482"/>
                                                  </a:lnTo>
                                                  <a:lnTo>
                                                    <a:pt x="1049" y="1013"/>
                                                  </a:lnTo>
                                                  <a:lnTo>
                                                    <a:pt x="1034" y="1013"/>
                                                  </a:lnTo>
                                                  <a:lnTo>
                                                    <a:pt x="56" y="482"/>
                                                  </a:lnTo>
                                                  <a:close/>
                                                  <a:moveTo>
                                                    <a:pt x="322" y="56"/>
                                                  </a:moveTo>
                                                  <a:lnTo>
                                                    <a:pt x="282" y="59"/>
                                                  </a:lnTo>
                                                  <a:lnTo>
                                                    <a:pt x="244" y="68"/>
                                                  </a:lnTo>
                                                  <a:lnTo>
                                                    <a:pt x="210" y="81"/>
                                                  </a:lnTo>
                                                  <a:lnTo>
                                                    <a:pt x="176" y="100"/>
                                                  </a:lnTo>
                                                  <a:lnTo>
                                                    <a:pt x="147" y="122"/>
                                                  </a:lnTo>
                                                  <a:lnTo>
                                                    <a:pt x="121" y="149"/>
                                                  </a:lnTo>
                                                  <a:lnTo>
                                                    <a:pt x="99" y="179"/>
                                                  </a:lnTo>
                                                  <a:lnTo>
                                                    <a:pt x="81" y="211"/>
                                                  </a:lnTo>
                                                  <a:lnTo>
                                                    <a:pt x="67" y="247"/>
                                                  </a:lnTo>
                                                  <a:lnTo>
                                                    <a:pt x="59" y="283"/>
                                                  </a:lnTo>
                                                  <a:lnTo>
                                                    <a:pt x="56" y="322"/>
                                                  </a:lnTo>
                                                  <a:lnTo>
                                                    <a:pt x="56" y="449"/>
                                                  </a:lnTo>
                                                  <a:lnTo>
                                                    <a:pt x="1039" y="984"/>
                                                  </a:lnTo>
                                                  <a:lnTo>
                                                    <a:pt x="2026" y="449"/>
                                                  </a:lnTo>
                                                  <a:lnTo>
                                                    <a:pt x="2026" y="322"/>
                                                  </a:lnTo>
                                                  <a:lnTo>
                                                    <a:pt x="2023" y="283"/>
                                                  </a:lnTo>
                                                  <a:lnTo>
                                                    <a:pt x="2015" y="247"/>
                                                  </a:lnTo>
                                                  <a:lnTo>
                                                    <a:pt x="2002" y="211"/>
                                                  </a:lnTo>
                                                  <a:lnTo>
                                                    <a:pt x="1984" y="179"/>
                                                  </a:lnTo>
                                                  <a:lnTo>
                                                    <a:pt x="1961" y="149"/>
                                                  </a:lnTo>
                                                  <a:lnTo>
                                                    <a:pt x="1935" y="122"/>
                                                  </a:lnTo>
                                                  <a:lnTo>
                                                    <a:pt x="1905" y="100"/>
                                                  </a:lnTo>
                                                  <a:lnTo>
                                                    <a:pt x="1873" y="81"/>
                                                  </a:lnTo>
                                                  <a:lnTo>
                                                    <a:pt x="1837" y="68"/>
                                                  </a:lnTo>
                                                  <a:lnTo>
                                                    <a:pt x="1800" y="59"/>
                                                  </a:lnTo>
                                                  <a:lnTo>
                                                    <a:pt x="1760" y="56"/>
                                                  </a:lnTo>
                                                  <a:lnTo>
                                                    <a:pt x="322" y="56"/>
                                                  </a:lnTo>
                                                  <a:close/>
                                                  <a:moveTo>
                                                    <a:pt x="322" y="0"/>
                                                  </a:moveTo>
                                                  <a:lnTo>
                                                    <a:pt x="1760" y="0"/>
                                                  </a:lnTo>
                                                  <a:lnTo>
                                                    <a:pt x="1803" y="4"/>
                                                  </a:lnTo>
                                                  <a:lnTo>
                                                    <a:pt x="1844" y="12"/>
                                                  </a:lnTo>
                                                  <a:lnTo>
                                                    <a:pt x="1883" y="26"/>
                                                  </a:lnTo>
                                                  <a:lnTo>
                                                    <a:pt x="1921" y="44"/>
                                                  </a:lnTo>
                                                  <a:lnTo>
                                                    <a:pt x="1957" y="68"/>
                                                  </a:lnTo>
                                                  <a:lnTo>
                                                    <a:pt x="1988" y="95"/>
                                                  </a:lnTo>
                                                  <a:lnTo>
                                                    <a:pt x="2016" y="127"/>
                                                  </a:lnTo>
                                                  <a:lnTo>
                                                    <a:pt x="2039" y="163"/>
                                                  </a:lnTo>
                                                  <a:lnTo>
                                                    <a:pt x="2058" y="199"/>
                                                  </a:lnTo>
                                                  <a:lnTo>
                                                    <a:pt x="2072" y="239"/>
                                                  </a:lnTo>
                                                  <a:lnTo>
                                                    <a:pt x="2079" y="280"/>
                                                  </a:lnTo>
                                                  <a:lnTo>
                                                    <a:pt x="2082" y="322"/>
                                                  </a:lnTo>
                                                  <a:lnTo>
                                                    <a:pt x="2082" y="1237"/>
                                                  </a:lnTo>
                                                  <a:lnTo>
                                                    <a:pt x="2080" y="1274"/>
                                                  </a:lnTo>
                                                  <a:lnTo>
                                                    <a:pt x="2074" y="1310"/>
                                                  </a:lnTo>
                                                  <a:lnTo>
                                                    <a:pt x="2065" y="1344"/>
                                                  </a:lnTo>
                                                  <a:lnTo>
                                                    <a:pt x="2051" y="1378"/>
                                                  </a:lnTo>
                                                  <a:lnTo>
                                                    <a:pt x="2033" y="1409"/>
                                                  </a:lnTo>
                                                  <a:lnTo>
                                                    <a:pt x="2012" y="1438"/>
                                                  </a:lnTo>
                                                  <a:lnTo>
                                                    <a:pt x="1988" y="1466"/>
                                                  </a:lnTo>
                                                  <a:lnTo>
                                                    <a:pt x="1961" y="1490"/>
                                                  </a:lnTo>
                                                  <a:lnTo>
                                                    <a:pt x="1932" y="1511"/>
                                                  </a:lnTo>
                                                  <a:lnTo>
                                                    <a:pt x="1900" y="1528"/>
                                                  </a:lnTo>
                                                  <a:lnTo>
                                                    <a:pt x="1867" y="1542"/>
                                                  </a:lnTo>
                                                  <a:lnTo>
                                                    <a:pt x="1832" y="1551"/>
                                                  </a:lnTo>
                                                  <a:lnTo>
                                                    <a:pt x="1796" y="1558"/>
                                                  </a:lnTo>
                                                  <a:lnTo>
                                                    <a:pt x="1760" y="1560"/>
                                                  </a:lnTo>
                                                  <a:lnTo>
                                                    <a:pt x="322" y="1560"/>
                                                  </a:lnTo>
                                                  <a:lnTo>
                                                    <a:pt x="278" y="1557"/>
                                                  </a:lnTo>
                                                  <a:lnTo>
                                                    <a:pt x="236" y="1548"/>
                                                  </a:lnTo>
                                                  <a:lnTo>
                                                    <a:pt x="195" y="1535"/>
                                                  </a:lnTo>
                                                  <a:lnTo>
                                                    <a:pt x="159" y="1516"/>
                                                  </a:lnTo>
                                                  <a:lnTo>
                                                    <a:pt x="124" y="1493"/>
                                                  </a:lnTo>
                                                  <a:lnTo>
                                                    <a:pt x="94" y="1466"/>
                                                  </a:lnTo>
                                                  <a:lnTo>
                                                    <a:pt x="66" y="1434"/>
                                                  </a:lnTo>
                                                  <a:lnTo>
                                                    <a:pt x="43" y="1400"/>
                                                  </a:lnTo>
                                                  <a:lnTo>
                                                    <a:pt x="24" y="1363"/>
                                                  </a:lnTo>
                                                  <a:lnTo>
                                                    <a:pt x="11" y="1323"/>
                                                  </a:lnTo>
                                                  <a:lnTo>
                                                    <a:pt x="2" y="1281"/>
                                                  </a:lnTo>
                                                  <a:lnTo>
                                                    <a:pt x="0" y="1237"/>
                                                  </a:lnTo>
                                                  <a:lnTo>
                                                    <a:pt x="0" y="322"/>
                                                  </a:lnTo>
                                                  <a:lnTo>
                                                    <a:pt x="2" y="279"/>
                                                  </a:lnTo>
                                                  <a:lnTo>
                                                    <a:pt x="11" y="237"/>
                                                  </a:lnTo>
                                                  <a:lnTo>
                                                    <a:pt x="24" y="197"/>
                                                  </a:lnTo>
                                                  <a:lnTo>
                                                    <a:pt x="43" y="160"/>
                                                  </a:lnTo>
                                                  <a:lnTo>
                                                    <a:pt x="66" y="126"/>
                                                  </a:lnTo>
                                                  <a:lnTo>
                                                    <a:pt x="94" y="95"/>
                                                  </a:lnTo>
                                                  <a:lnTo>
                                                    <a:pt x="124" y="68"/>
                                                  </a:lnTo>
                                                  <a:lnTo>
                                                    <a:pt x="159" y="44"/>
                                                  </a:lnTo>
                                                  <a:lnTo>
                                                    <a:pt x="195" y="26"/>
                                                  </a:lnTo>
                                                  <a:lnTo>
                                                    <a:pt x="236" y="12"/>
                                                  </a:lnTo>
                                                  <a:lnTo>
                                                    <a:pt x="278" y="4"/>
                                                  </a:lnTo>
                                                  <a:lnTo>
                                                    <a:pt x="322" y="0"/>
                                                  </a:lnTo>
                                                  <a:close/>
                                                </a:path>
                                              </a:pathLst>
                                            </a:custGeom>
                                            <a:solidFill>
                                              <a:schemeClr val="tx2"/>
                                            </a:solidFill>
                                            <a:ln w="0">
                                              <a:solidFill>
                                                <a:schemeClr val="tx2"/>
                                              </a:solidFill>
                                              <a:prstDash val="solid"/>
                                              <a:round/>
                                              <a:headEnd/>
                                              <a:tailEnd/>
                                            </a:ln>
                                          </wps:spPr>
                                          <wps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wps:bodyPr>
                                        </wps:wsp>
                                      </wpg:wgp>
                                    </a:graphicData>
                                  </a:graphic>
                                </wp:inline>
                              </w:drawing>
                            </mc:Choice>
                            <mc:Fallback>
                              <w:pict>
                                <v:group w14:anchorId="4A37AF4E" id="Group 322" o:spid="_x0000_s1026" alt="Email icon" style="width:25.9pt;height:25.9pt;mso-position-horizontal-relative:char;mso-position-vertical-relative:line" coordsize="329184,329184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BfnsZU6gsAAFA3AAAOAAAAZHJzL2Uyb0RvYy54bWy8W9+P27gRfi/Q/0HwY4FmRf2wpcVtDsFd&#10;EhRI74JeintWZHlt1JZUSclu7q/vNyRHpnZ3KOKubR4ie/1pyJlvZjhDSt99/3g5R1+bYTx17d1G&#10;vYo3UdPW3f7U3t9t/vnp3V+LTTROVbuvzl3b3G2+NePm+9d//tN3D/1tk3TH7rxvhghC2vH2ob/b&#10;HKepv725Getjc6nGV13ftPjx0A2XasLX4f5mP1QPkH453yRxvL156IZ9P3R1M47464/mx81rLf9w&#10;aOrp58NhbKbofLfB3Cb9/6D//0z/37z+rrq9H6r+eKrtNKrfMYtLdWox6Czqx2qqoi/D6Zmoy6ke&#10;urE7TK/q7nLTHQ6nutE6QBsVP9Hm/dB96bUu97cP9/1sJpj2iZ1+t9j6p68fh+i0v9tsN1FbXUCR&#10;HjVKk2QT7ZuxhrHeQr1zdKq7luz10N/f4rb3Q/9L/3Gwf7g338gEj4fhQlcoFz1qS3+bLd08TlGN&#10;P6ZJqYpsE9X4yX7WTNRH0PXsrvr41nvfDQ96Q3Obp/LQw6fGq9nGP2a2X45V32g2RtLfmm3HZvv5&#10;a3WOdsZAGjBbZ7wdYag/ZppZxeq2H8bpfdNdIvpwt2nO51M/0sSq2+rrh3GCIYFmFP157M6n/bvT&#10;+ay/UGg1P5yHCBO+21R13bSTonnjrgXy3BK+7ehO8zP9BTZmhfSn6du5Idy5/UdzgCeB3URPRsfw&#10;84H0HI7VvjHj5zH+8eg8NT0XLZDQB4w/y1Y+2WaWFk+3NjoFzDfH6zfPd+iRu3aab76c2m54ScB5&#10;Nt/B4NlIxjRkpc/d/hscZuhMAhr7+t0J7H2oxuljNSDjIDchi+LXYzf8tokekJHuNuO/v1RDs4nO&#10;f2vhu6XKMkph+kuW7xJ8GdxfPru/tF8uP3TgVyH/9rX+SPjpzB8PQ3f5FcnzDY2Kn6q2xth3m3oa&#10;+MsPk8mUSL918+aNhiFt9dX0of2lr0k4WYlc7dPjr9XQW5ecEOY/dRwvz9zSYOnOtnvzZeoOJ+2z&#10;VztZ+yF2Kdv8H4IYi5TJfe+GpqHFJiqeBDLNduw/dPW/xqjt3u5P08fu1E6gxYQOTRNJgWLezJlC&#10;Pvr88Pduj5RaQUttqie5Md/FORIIkmCxy0s9JnzW5rok3qa73ORIladloX93EkH9xSQCmhtHPlag&#10;PXIA/el+b5X6BHYPlzO87C83Ub6NHqIkLhJS0AXBUWaQStJddIxUvuUVcpaFVWGGbXeCrNQBqVTl&#10;giwsALOsshRkwQIzSKVFKsjC8nWFZdLEYGwHlRaCMPjDDEtULMysdFAq25WCMOWaPykSQZpaEJDH&#10;ShLnMqB2W2l2akFCHkuGUy4LqgDxgn8siMhKUd6CiTLOJXlLLraivi4ZqgROmN+SDpUI9qO0eSU3&#10;jiU+kgUfaR5L8lw+kjhJhfklCz6SnRhgLh+QJ8Vr4vKRwa2EeF3QEaeZNL0FHbGS6E1cOtJEtJ7L&#10;BnLOy5NLF1xk0txSl4qtFLSpSwQCQ1A0XfAQS7SmLg0qkbwudVlQmZQDUpeFQhTmcpAoKSJSl4Jc&#10;ypupy0Ai5k0qKeZwEBeHzGUgE9XMXAo8vpu5HHjEuRx4QitzSfCo6pKA5lHy3SyMhsylwZOYMpcI&#10;2UVylwgl583cpUKJ/pu7VHjSeu5SIcZW7jLhWXRylwkx7HOXCDmHUGk0u6YUp/mChQLL3MvLQ+6y&#10;kAn5COXOdURVIGheFrZ1OUCGfjm7bRcUlLm0sm6DKNi6FGCzQMpvW5cClUjLzNblIInzQlLVJUGh&#10;ShN0dWlIYhRDguVcGpJCYnXnEkHVqiBu5xLhqVp3LhWYnrTS7FwqULmK81uSkUsZner32YVVupPW&#10;rt2SDRQvL5tvt2AjEwvYnUuHJzftXDqQmyR9C5cPJCep6CwWfOSJpC/aD8cuRSrpWyz4yGHnl92P&#10;9pKudpaL4mLBB9obSd6CD9D2Mh3Fgo4cES5Mb0mHVBIXCzbyVOqbygUbieTM5YIMuWIvXTK2Ul4p&#10;F1RkKCRf1rV0qZDntiAi3UrlZrkgQqChXNCQoL4SpubSILlw6ZJAi9PLsrDyui4nJQAVuyTIbbWK&#10;XRIyaeFR8YIF0X9V7LJQSh6iYpeGUvI3FbssKLHkVLFLBMp5yXQuD0kqeZyKXSrEhk4tGmy5nFCL&#10;DtuNfOypzLsm1dFsoVa39WNrd1LwCdtj2HU3+4d9N9IWNW2rYOfmE++dAkU7KgIY9BI4tVudfjDI&#10;I3AeBAY3BNZbz9DELxmWJ3AZJJkMS2gYzuys+mUrqyN2HoLgVksVpqayeqowRZXVVIWpSrsCpCq6&#10;/pC50+GIhoepmlhV0bMHSbeqJmGqUkuuJxOmKjXdBEdXHTIZaqs1PExV6ps1PExVaow1PExVan01&#10;PExVam4JjvY1RFVqXzU8TNXMqor2M0i6VRXtZRDcqor2MQRO7SPNHe1hENyqivYvCG5VRX8XBLeq&#10;ooMLgltV0aOFwKlLI1XRhQXBrapos4LgVlX0UUFwq+o2TNWtVXUbpir1QaQq+pyQyVCbo+Fhqu6s&#10;quhSgqRbVdGEBMGtqugxQuDUYtDc0UIEwa2q6BCC4FZVNABBcKsqCvwguFUVBXwInOp3UhUFehDc&#10;qooKPAhuVS3DVKUKW08mTFWcUhl4mKq6TCbxVAiHzF4XwuaGMHV1qWtuCFNYV7PmhjCVVWx1poI0&#10;SIdr4bRQ2lRntqgc8GzK06dShk2Ep1I+0yA4Vq0mqkX5Y/SAg3U6t4uOOHSkkzn65dJ9bT51GjNR&#10;UUpba9AN5wF2plfAuX0BSHsmFsm/87U3AlGDQyA2kvw45D+Nw2mfVx7tEJA8HKh4cdSGadwc4Dwv&#10;vpr5YWveADOUn4YcBvDVAmlblyRi18QPpM0YDZwXGJbEVyMRJ4MWOKc4BvDVAm2lgA0W9mkG8NUC&#10;iV4aGsd/3jmiy2GgXyLt1QYiC+poQwan3WSDXNNHFbShpm25YiLa8LbIFaurks5ctMw1InFYaJFr&#10;vlHSBhLJxAGz1/B0bGCRKw6MLVo7z7WQoJMNI3MtyOhIxSJXwnZGXjMBuxpfbVjEdD5BquPMz6s6&#10;9h6skdaQz5IQD1mfu7HRye2alsw02KFxqwniK4BvXobIXCvyz3y1MBtyqLd8SYFDeC46WApfrZE4&#10;JcyPKvHvfLU4zjEIT9+w16TFCwrL4auRx0lwJXhsTsWJoXdUm6KTuQHhwfhqBqWTEvgDztG80izJ&#10;RJxPVfaFuY3hwfhqLRfTeSWGpUj0ybs69orEGbg2QwBN+K1pPEf0mgXnJLHGiJrzzgrDtIVvonRF&#10;62t2XOHlmnDXfJpz+FqM8KqwEnKK15mVCJ5XrjklsMfw1XjOs8zBP68nG65ApFwzT4GBLJqv1ndx&#10;6qjJ8XsuHni1+dMfMXTuaCKQcyEPx1c7bGlLH4j1RYzCyaOWt0YMPWGmQ9BfwdHZo8ahJvQOnHBM&#10;q7n1Zg34ajSh40cjEQnPpwpO7szqmyBbrAA5i/m5MxU18s56luDabK1ihkhbSCVosFdmyWUHSkk/&#10;ko51aZVOV9iGLbnCxiGgXyY9CkMys7mvYV74yvzYrd312pl9SGU4YPaN7mY0v+5IaVzsrixwdDBp&#10;NMLJo3/0gvuVHJt+3nnicNLKnLfW2Dp8tfG4s620yuHOXpnXohzVuQ/JyY2fxEQHyYPy1VJEJ77E&#10;JQ4hvRJx3GKBeH7FNzTShgWi3vYCbcGgcuQFL9Bug6+2QXSEqP1yxYfoGQaNQ2HqG5geNzJ+7rc2&#10;zw/HkV55dJBE8lIUDr5xrePgQNIL42yxUtIb2Gqe0lNL1uoJo8FqKrNE4IDVpyfbd8WZmS70MD5p&#10;lv15+4odna822ixZa4uadc6VrMnOvjK1OXj8OSOxwej3So7tpz7JdQtinbaA9LsQ814QbSE5j30v&#10;3td48sLF9MizXKDOLe0k2TchPC+GCLfTw/4/VuPRvL2hJROb1S3eVWr3+tOxqfZv7ecJbw6Zzzp1&#10;8ZsRPT8mb1+M+J+9+8BvNUxP32n4L77HoN+IMYq4by7ol5Hw2pYm0L5iRu+Fud81/voi3Ov/AAAA&#10;//8DAFBLAwQUAAYACAAAACEAaEcb0NgAAAADAQAADwAAAGRycy9kb3ducmV2LnhtbEyPQUvDQBCF&#10;70L/wzIFb3YTpSIxm1KKeiqCrSDeptlpEpqdDdltkv57Rz3oZYbhPd58L19NrlUD9aHxbCBdJKCI&#10;S28brgy8759vHkCFiGyx9UwGLhRgVcyucsysH/mNhl2slIRwyNBAHWOXaR3KmhyGhe+IRTv63mGU&#10;s6+07XGUcNfq2yS51w4blg81drSpqTztzs7Ay4jj+i59Gran4+byuV++fmxTMuZ6Pq0fQUWa4p8Z&#10;vvEFHQphOvgz26BaA1Ik/kzRlqm0OPxuXeT6P3vxBQAA//8DAFBLAQItABQABgAIAAAAIQC2gziS&#10;/gAAAOEBAAATAAAAAAAAAAAAAAAAAAAAAABbQ29udGVudF9UeXBlc10ueG1sUEsBAi0AFAAGAAgA&#10;AAAhADj9If/WAAAAlAEAAAsAAAAAAAAAAAAAAAAALwEAAF9yZWxzLy5yZWxzUEsBAi0AFAAGAAgA&#10;AAAhAF+exlTqCwAAUDcAAA4AAAAAAAAAAAAAAAAALgIAAGRycy9lMm9Eb2MueG1sUEsBAi0AFAAG&#10;AAgAAAAhAGhHG9DYAAAAAwEAAA8AAAAAAAAAAAAAAAAARA4AAGRycy9kb3ducmV2LnhtbFBLBQYA&#10;AAAABAAEAPMAAABJDwAAAAA=&#10;">
                                  <v:oval id="Oval 7" o:spid="_x0000_s1027" style="position:absolute;width:329184;height:329184;visibility:visible;mso-wrap-style:square;v-text-anchor:middle" o:gfxdata="UEsDBBQABgAIAAAAIQDw94q7/QAAAOIBAAATAAAAW0NvbnRlbnRfVHlwZXNdLnhtbJSRzUrEMBDH&#10;74LvEOYqbaoHEWm6B6tHFV0fYEimbdg2CZlYd9/edD8u4goeZ+b/8SOpV9tpFDNFtt4puC4rEOS0&#10;N9b1Cj7WT8UdCE7oDI7ekYIdMayay4t6vQvEIrsdKxhSCvdSsh5oQi59IJcvnY8TpjzGXgbUG+xJ&#10;3lTVrdTeJXKpSEsGNHVLHX6OSTxu8/pAEmlkEA8H4dKlAEMYrcaUSeXszI+W4thQZudew4MNfJUx&#10;QP7asFzOFxx9L/lpojUkXjGmZ5wyhjSRJQ8YKGvKv1MWzIkL33VWU9lGfl98J6hz4cZ/uUjzf7Pb&#10;bHuj+ZQu9z/UfAMAAP//AwBQSwMEFAAGAAgAAAAhADHdX2HSAAAAjwEAAAsAAABfcmVscy8ucmVs&#10;c6SQwWrDMAyG74O9g9G9cdpDGaNOb4VeSwe7CltJTGPLWCZt376mMFhGbzvqF/o+8e/2tzCpmbJ4&#10;jgbWTQuKomXn42Dg63xYfYCSgtHhxJEM3Elg372/7U40YalHMvokqlKiGBhLSZ9aix0poDScKNZN&#10;zzlgqWMedEJ7wYH0pm23Ov9mQLdgqqMzkI9uA+p8T9X8hx28zSzcl8Zy0Nz33r6iasfXeKK5UjAP&#10;VAy4LM8w09zU50C/9q7/6ZURE31X/kL8TKv1x6wXNXYPAAAA//8DAFBLAwQUAAYACAAAACEAMy8F&#10;nkEAAAA5AAAAEAAAAGRycy9zaGFwZXhtbC54bWyysa/IzVEoSy0qzszPs1Uy1DNQUkjNS85PycxL&#10;t1UKDXHTtVBSKC5JzEtJzMnPS7VVqkwtVrK34+UCAAAA//8DAFBLAwQUAAYACAAAACEAZV3JnsIA&#10;AADaAAAADwAAAGRycy9kb3ducmV2LnhtbESPQWsCMRSE7wX/Q3iCl1KzCrZlNcoiCB5EWxXPj83r&#10;bujmZU2irv/eCIUeh5n5hpktOtuIK/lgHCsYDTMQxKXThisFx8Pq7RNEiMgaG8ek4E4BFvPeywxz&#10;7W78Tdd9rESCcMhRQR1jm0sZyposhqFriZP347zFmKSvpPZ4S3DbyHGWvUuLhtNCjS0tayp/9xer&#10;4NXLovPbiTyzrcxus7am+DopNeh3xRREpC7+h//aa63gA55X0g2Q8wcAAAD//wMAUEsBAi0AFAAG&#10;AAgAAAAhAPD3irv9AAAA4gEAABMAAAAAAAAAAAAAAAAAAAAAAFtDb250ZW50X1R5cGVzXS54bWxQ&#10;SwECLQAUAAYACAAAACEAMd1fYdIAAACPAQAACwAAAAAAAAAAAAAAAAAuAQAAX3JlbHMvLnJlbHNQ&#10;SwECLQAUAAYACAAAACEAMy8FnkEAAAA5AAAAEAAAAAAAAAAAAAAAAAApAgAAZHJzL3NoYXBleG1s&#10;LnhtbFBLAQItABQABgAIAAAAIQBlXcmewgAAANoAAAAPAAAAAAAAAAAAAAAAAJgCAABkcnMvZG93&#10;bnJldi54bWxQSwUGAAAAAAQABAD1AAAAhwMAAAAA&#10;" fillcolor="#ffd556 [3204]" stroked="f" strokeweight="1pt">
                                    <v:stroke joinstyle="miter"/>
                                  </v:oval>
                                  <v:shape id="Freeform 8" o:spid="_x0000_s1028" style="position:absolute;left:57057;top:87598;width:206375;height:153988;visibility:visible;mso-wrap-style:square;v-text-anchor:top" coordsize="2082,1560" o:gfxdata="UEsDBBQABgAIAAAAIQDw94q7/QAAAOIBAAATAAAAW0NvbnRlbnRfVHlwZXNdLnhtbJSRzUrEMBDH&#10;74LvEOYqbaoHEWm6B6tHFV0fYEimbdg2CZlYd9/edD8u4goeZ+b/8SOpV9tpFDNFtt4puC4rEOS0&#10;N9b1Cj7WT8UdCE7oDI7ekYIdMayay4t6vQvEIrsdKxhSCvdSsh5oQi59IJcvnY8TpjzGXgbUG+xJ&#10;3lTVrdTeJXKpSEsGNHVLHX6OSTxu8/pAEmlkEA8H4dKlAEMYrcaUSeXszI+W4thQZudew4MNfJUx&#10;QP7asFzOFxx9L/lpojUkXjGmZ5wyhjSRJQ8YKGvKv1MWzIkL33VWU9lGfl98J6hz4cZ/uUjzf7Pb&#10;bHuj+ZQu9z/UfAMAAP//AwBQSwMEFAAGAAgAAAAhADHdX2HSAAAAjwEAAAsAAABfcmVscy8ucmVs&#10;c6SQwWrDMAyG74O9g9G9cdpDGaNOb4VeSwe7CltJTGPLWCZt376mMFhGbzvqF/o+8e/2tzCpmbJ4&#10;jgbWTQuKomXn42Dg63xYfYCSgtHhxJEM3Elg372/7U40YalHMvokqlKiGBhLSZ9aix0poDScKNZN&#10;zzlgqWMedEJ7wYH0pm23Ov9mQLdgqqMzkI9uA+p8T9X8hx28zSzcl8Zy0Nz33r6iasfXeKK5UjAP&#10;VAy4LM8w09zU50C/9q7/6ZURE31X/kL8TKv1x6wXNXYPAAAA//8DAFBLAwQUAAYACAAAACEAMy8F&#10;nkEAAAA5AAAAEAAAAGRycy9zaGFwZXhtbC54bWyysa/IzVEoSy0qzszPs1Uy1DNQUkjNS85PycxL&#10;t1UKDXHTtVBSKC5JzEtJzMnPS7VVqkwtVrK34+UCAAAA//8DAFBLAwQUAAYACAAAACEAAEF8N78A&#10;AADaAAAADwAAAGRycy9kb3ducmV2LnhtbERPTWvCMBi+D/YfwjvYbU3sQV01igwLu4kfDI8vzWtb&#10;bN50SdS6X78cBI8Pz/d8OdhOXMmH1rGGUaZAEFfOtFxrOOzLjymIEJENdo5Jw50CLBevL3MsjLvx&#10;lq67WIsUwqFADU2MfSFlqBqyGDLXEyfu5LzFmKCvpfF4S+G2k7lSY2mx5dTQYE9fDVXn3cVqOH12&#10;5d9aHdXPhvwqn4yR8/JX6/e3YTUDEWmIT/HD/W00pK3pSroBcvEPAAD//wMAUEsBAi0AFAAGAAgA&#10;AAAhAPD3irv9AAAA4gEAABMAAAAAAAAAAAAAAAAAAAAAAFtDb250ZW50X1R5cGVzXS54bWxQSwEC&#10;LQAUAAYACAAAACEAMd1fYdIAAACPAQAACwAAAAAAAAAAAAAAAAAuAQAAX3JlbHMvLnJlbHNQSwEC&#10;LQAUAAYACAAAACEAMy8FnkEAAAA5AAAAEAAAAAAAAAAAAAAAAAApAgAAZHJzL3NoYXBleG1sLnht&#10;bFBLAQItABQABgAIAAAAIQAAQXw3vwAAANoAAAAPAAAAAAAAAAAAAAAAAJgCAABkcnMvZG93bnJl&#10;di54bWxQSwUGAAAAAAQABAD1AAAAhAMAAAAA&#10;" path="m56,482r,755l59,1277r8,38l81,1350r18,33l121,1412r26,26l176,1461r34,18l244,1493r38,8l322,1503r1438,l1800,1501r37,-8l1873,1479r32,-18l1935,1438r26,-26l1984,1383r18,-33l2015,1315r8,-38l2026,1237r,-755l1049,1013r-15,l56,482xm322,56r-40,3l244,68,210,81r-34,19l147,122r-26,27l99,179,81,211,67,247r-8,36l56,322r,127l1039,984,2026,449r,-127l2023,283r-8,-36l2002,211r-18,-32l1961,149r-26,-27l1905,100,1873,81,1837,68r-37,-9l1760,56,322,56xm322,l1760,r43,4l1844,12r39,14l1921,44r36,24l1988,95r28,32l2039,163r19,36l2072,239r7,41l2082,322r,915l2080,1274r-6,36l2065,1344r-14,34l2033,1409r-21,29l1988,1466r-27,24l1932,1511r-32,17l1867,1542r-35,9l1796,1558r-36,2l322,1560r-44,-3l236,1548r-41,-13l159,1516r-35,-23l94,1466,66,1434,43,1400,24,1363,11,1323,2,1281,,1237,,322,2,279r9,-42l24,197,43,160,66,126,94,95,124,68,159,44,195,26,236,12,278,4,322,xe" fillcolor="#636a6b [3215]" strokecolor="#636a6b [3215]" strokeweight="0">
                                    <v:path arrowok="t" o:connecttype="custom" o:connectlocs="5551,122105;6641,129804;9813,136516;14571,141945;20816,145992;27953,148164;174457,148362;182090,147374;188830,144216;194381,139379;198445,133259;200527,126053;200824,47578;102494,99993;31918,5528;24186,6712;17446,9871;11994,14708;8029,20828;5848,27935;5551,44321;200824,44321;200527,27935;198445,20828;194381,14708;188830,9871;182090,6712;174457,5528;31918,0;178720,395;186649,2566;193985,6712;199833,12536;203996,19643;206078,27639;206375,122105;205582,129310;203302,136023;199436,141945;194381,147078;188335,150829;181594,153100;174457,153988;27556,153692;19329,151520;12291,147374;6542,141551;2379,134542;198,126448;0,31785;1090,23394;4262,15794;9318,9377;15761,4343;23393,1185;31918,0" o:connectangles="0,0,0,0,0,0,0,0,0,0,0,0,0,0,0,0,0,0,0,0,0,0,0,0,0,0,0,0,0,0,0,0,0,0,0,0,0,0,0,0,0,0,0,0,0,0,0,0,0,0,0,0,0,0,0,0"/>
                                    <o:lock v:ext="edit" verticies="t"/>
                                  </v:shape>
                                  <w10:anchorlock/>
                                </v:group>
                              </w:pict>
                            </mc:Fallback>
                          </mc:AlternateContent>
                        </w:r>
                      </w:p>
                    </w:tc>
                    <w:tc>
                      <w:tcPr>
                        <w:tcW w:w="1847" w:type="dxa"/>
                        <w:tcMar>
                          <w:top w:w="432" w:type="dxa"/>
                          <w:bottom w:w="0" w:type="dxa"/>
                        </w:tcMar>
                      </w:tcPr>
                      <w:p w:rsidR="00184664" w:rsidRPr="00A85B6F" w:rsidRDefault="00184664" w:rsidP="00CC7AD0">
                        <w:pPr>
                          <w:pStyle w:val="Heading3"/>
                        </w:pPr>
                        <w:r w:rsidRPr="00A85B6F">
                          <w:rPr>
                            <w:noProof/>
                          </w:rPr>
                          <mc:AlternateContent>
                            <mc:Choice Requires="wpg">
                              <w:drawing>
                                <wp:inline distT="0" distB="0" distL="0" distR="0" wp14:anchorId="50E86C07" wp14:editId="7F852513">
                                  <wp:extent cx="329184" cy="329184"/>
                                  <wp:effectExtent l="0" t="0" r="0" b="0"/>
                                  <wp:docPr id="304" name="Group 303" descr="Telephone icon"/>
                                  <wp:cNvGraphicFramePr/>
                                  <a:graphic xmlns:a="http://schemas.openxmlformats.org/drawingml/2006/main">
                                    <a:graphicData uri="http://schemas.microsoft.com/office/word/2010/wordprocessingGroup">
                                      <wpg:wgp>
                                        <wpg:cNvGrpSpPr/>
                                        <wpg:grpSpPr>
                                          <a:xfrm>
                                            <a:off x="0" y="0"/>
                                            <a:ext cx="329184" cy="329184"/>
                                            <a:chOff x="0" y="0"/>
                                            <a:chExt cx="338328" cy="338328"/>
                                          </a:xfrm>
                                        </wpg:grpSpPr>
                                        <wps:wsp>
                                          <wps:cNvPr id="2" name="Oval 2"/>
                                          <wps:cNvSpPr/>
                                          <wps:spPr>
                                            <a:xfrm>
                                              <a:off x="0" y="0"/>
                                              <a:ext cx="338328" cy="338328"/>
                                            </a:xfrm>
                                            <a:prstGeom prst="ellipse">
                                              <a:avLst/>
                                            </a:prstGeom>
                                            <a:solidFill>
                                              <a:schemeClr val="accent1"/>
                                            </a:solidFill>
                                            <a:ln>
                                              <a:noFill/>
                                            </a:ln>
                                          </wps:spPr>
                                          <wps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wps:style>
                                          <wps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wps:bodyPr>
                                        </wps:wsp>
                                        <wps:wsp>
                                          <wps:cNvPr id="3" name="Freeform 3"/>
                                          <wps:cNvSpPr>
                                            <a:spLocks noEditPoints="1"/>
                                          </wps:cNvSpPr>
                                          <wps:spPr bwMode="auto">
                                            <a:xfrm>
                                              <a:off x="57245" y="92170"/>
                                              <a:ext cx="223838" cy="153988"/>
                                            </a:xfrm>
                                            <a:custGeom>
                                              <a:avLst/>
                                              <a:gdLst>
                                                <a:gd name="T0" fmla="*/ 1429 w 2265"/>
                                                <a:gd name="T1" fmla="*/ 1378 h 1560"/>
                                                <a:gd name="T2" fmla="*/ 1119 w 2265"/>
                                                <a:gd name="T3" fmla="*/ 1260 h 1560"/>
                                                <a:gd name="T4" fmla="*/ 1177 w 2265"/>
                                                <a:gd name="T5" fmla="*/ 1362 h 1560"/>
                                                <a:gd name="T6" fmla="*/ 800 w 2265"/>
                                                <a:gd name="T7" fmla="*/ 1289 h 1560"/>
                                                <a:gd name="T8" fmla="*/ 913 w 2265"/>
                                                <a:gd name="T9" fmla="*/ 1320 h 1560"/>
                                                <a:gd name="T10" fmla="*/ 1501 w 2265"/>
                                                <a:gd name="T11" fmla="*/ 1320 h 1560"/>
                                                <a:gd name="T12" fmla="*/ 1324 w 2265"/>
                                                <a:gd name="T13" fmla="*/ 1320 h 1560"/>
                                                <a:gd name="T14" fmla="*/ 1220 w 2265"/>
                                                <a:gd name="T15" fmla="*/ 1296 h 1560"/>
                                                <a:gd name="T16" fmla="*/ 1055 w 2265"/>
                                                <a:gd name="T17" fmla="*/ 1359 h 1560"/>
                                                <a:gd name="T18" fmla="*/ 928 w 2265"/>
                                                <a:gd name="T19" fmla="*/ 1275 h 1560"/>
                                                <a:gd name="T20" fmla="*/ 775 w 2265"/>
                                                <a:gd name="T21" fmla="*/ 1364 h 1560"/>
                                                <a:gd name="T22" fmla="*/ 1370 w 2265"/>
                                                <a:gd name="T23" fmla="*/ 1065 h 1560"/>
                                                <a:gd name="T24" fmla="*/ 1472 w 2265"/>
                                                <a:gd name="T25" fmla="*/ 1123 h 1560"/>
                                                <a:gd name="T26" fmla="*/ 1078 w 2265"/>
                                                <a:gd name="T27" fmla="*/ 1092 h 1560"/>
                                                <a:gd name="T28" fmla="*/ 1193 w 2265"/>
                                                <a:gd name="T29" fmla="*/ 1089 h 1560"/>
                                                <a:gd name="T30" fmla="*/ 803 w 2265"/>
                                                <a:gd name="T31" fmla="*/ 1143 h 1560"/>
                                                <a:gd name="T32" fmla="*/ 883 w 2265"/>
                                                <a:gd name="T33" fmla="*/ 1055 h 1560"/>
                                                <a:gd name="T34" fmla="*/ 1457 w 2265"/>
                                                <a:gd name="T35" fmla="*/ 1185 h 1560"/>
                                                <a:gd name="T36" fmla="*/ 1357 w 2265"/>
                                                <a:gd name="T37" fmla="*/ 1038 h 1560"/>
                                                <a:gd name="T38" fmla="*/ 1197 w 2265"/>
                                                <a:gd name="T39" fmla="*/ 1171 h 1560"/>
                                                <a:gd name="T40" fmla="*/ 1089 w 2265"/>
                                                <a:gd name="T41" fmla="*/ 1031 h 1560"/>
                                                <a:gd name="T42" fmla="*/ 897 w 2265"/>
                                                <a:gd name="T43" fmla="*/ 1185 h 1560"/>
                                                <a:gd name="T44" fmla="*/ 796 w 2265"/>
                                                <a:gd name="T45" fmla="*/ 1038 h 1560"/>
                                                <a:gd name="T46" fmla="*/ 1383 w 2265"/>
                                                <a:gd name="T47" fmla="*/ 948 h 1560"/>
                                                <a:gd name="T48" fmla="*/ 1429 w 2265"/>
                                                <a:gd name="T49" fmla="*/ 838 h 1560"/>
                                                <a:gd name="T50" fmla="*/ 1134 w 2265"/>
                                                <a:gd name="T51" fmla="*/ 958 h 1560"/>
                                                <a:gd name="T52" fmla="*/ 833 w 2265"/>
                                                <a:gd name="T53" fmla="*/ 839 h 1560"/>
                                                <a:gd name="T54" fmla="*/ 896 w 2265"/>
                                                <a:gd name="T55" fmla="*/ 939 h 1560"/>
                                                <a:gd name="T56" fmla="*/ 1468 w 2265"/>
                                                <a:gd name="T57" fmla="*/ 826 h 1560"/>
                                                <a:gd name="T58" fmla="*/ 1357 w 2265"/>
                                                <a:gd name="T59" fmla="*/ 965 h 1560"/>
                                                <a:gd name="T60" fmla="*/ 1155 w 2265"/>
                                                <a:gd name="T61" fmla="*/ 809 h 1560"/>
                                                <a:gd name="T62" fmla="*/ 1110 w 2265"/>
                                                <a:gd name="T63" fmla="*/ 981 h 1560"/>
                                                <a:gd name="T64" fmla="*/ 851 w 2265"/>
                                                <a:gd name="T65" fmla="*/ 807 h 1560"/>
                                                <a:gd name="T66" fmla="*/ 851 w 2265"/>
                                                <a:gd name="T67" fmla="*/ 984 h 1560"/>
                                                <a:gd name="T68" fmla="*/ 832 w 2265"/>
                                                <a:gd name="T69" fmla="*/ 809 h 1560"/>
                                                <a:gd name="T70" fmla="*/ 459 w 2265"/>
                                                <a:gd name="T71" fmla="*/ 936 h 1560"/>
                                                <a:gd name="T72" fmla="*/ 229 w 2265"/>
                                                <a:gd name="T73" fmla="*/ 1169 h 1560"/>
                                                <a:gd name="T74" fmla="*/ 442 w 2265"/>
                                                <a:gd name="T75" fmla="*/ 1491 h 1560"/>
                                                <a:gd name="T76" fmla="*/ 2035 w 2265"/>
                                                <a:gd name="T77" fmla="*/ 1247 h 1560"/>
                                                <a:gd name="T78" fmla="*/ 1950 w 2265"/>
                                                <a:gd name="T79" fmla="*/ 945 h 1560"/>
                                                <a:gd name="T80" fmla="*/ 1557 w 2265"/>
                                                <a:gd name="T81" fmla="*/ 686 h 1560"/>
                                                <a:gd name="T82" fmla="*/ 198 w 2265"/>
                                                <a:gd name="T83" fmla="*/ 165 h 1560"/>
                                                <a:gd name="T84" fmla="*/ 59 w 2265"/>
                                                <a:gd name="T85" fmla="*/ 499 h 1560"/>
                                                <a:gd name="T86" fmla="*/ 71 w 2265"/>
                                                <a:gd name="T87" fmla="*/ 685 h 1560"/>
                                                <a:gd name="T88" fmla="*/ 287 w 2265"/>
                                                <a:gd name="T89" fmla="*/ 883 h 1560"/>
                                                <a:gd name="T90" fmla="*/ 637 w 2265"/>
                                                <a:gd name="T91" fmla="*/ 718 h 1560"/>
                                                <a:gd name="T92" fmla="*/ 1739 w 2265"/>
                                                <a:gd name="T93" fmla="*/ 844 h 1560"/>
                                                <a:gd name="T94" fmla="*/ 2136 w 2265"/>
                                                <a:gd name="T95" fmla="*/ 786 h 1560"/>
                                                <a:gd name="T96" fmla="*/ 2204 w 2265"/>
                                                <a:gd name="T97" fmla="*/ 656 h 1560"/>
                                                <a:gd name="T98" fmla="*/ 2171 w 2265"/>
                                                <a:gd name="T99" fmla="*/ 331 h 1560"/>
                                                <a:gd name="T100" fmla="*/ 1825 w 2265"/>
                                                <a:gd name="T101" fmla="*/ 58 h 1560"/>
                                                <a:gd name="T102" fmla="*/ 2147 w 2265"/>
                                                <a:gd name="T103" fmla="*/ 171 h 1560"/>
                                                <a:gd name="T104" fmla="*/ 2229 w 2265"/>
                                                <a:gd name="T105" fmla="*/ 749 h 1560"/>
                                                <a:gd name="T106" fmla="*/ 2082 w 2265"/>
                                                <a:gd name="T107" fmla="*/ 1082 h 1560"/>
                                                <a:gd name="T108" fmla="*/ 1955 w 2265"/>
                                                <a:gd name="T109" fmla="*/ 1486 h 1560"/>
                                                <a:gd name="T110" fmla="*/ 246 w 2265"/>
                                                <a:gd name="T111" fmla="*/ 1421 h 1560"/>
                                                <a:gd name="T112" fmla="*/ 219 w 2265"/>
                                                <a:gd name="T113" fmla="*/ 974 h 1560"/>
                                                <a:gd name="T114" fmla="*/ 1 w 2265"/>
                                                <a:gd name="T115" fmla="*/ 526 h 1560"/>
                                                <a:gd name="T116" fmla="*/ 245 w 2265"/>
                                                <a:gd name="T117" fmla="*/ 59 h 1560"/>
                                              </a:gdLst>
                                              <a:ahLst/>
                                              <a:cxnLst>
                                                <a:cxn ang="0">
                                                  <a:pos x="T0" y="T1"/>
                                                </a:cxn>
                                                <a:cxn ang="0">
                                                  <a:pos x="T2" y="T3"/>
                                                </a:cxn>
                                                <a:cxn ang="0">
                                                  <a:pos x="T4" y="T5"/>
                                                </a:cxn>
                                                <a:cxn ang="0">
                                                  <a:pos x="T6" y="T7"/>
                                                </a:cxn>
                                                <a:cxn ang="0">
                                                  <a:pos x="T8" y="T9"/>
                                                </a:cxn>
                                                <a:cxn ang="0">
                                                  <a:pos x="T10" y="T11"/>
                                                </a:cxn>
                                                <a:cxn ang="0">
                                                  <a:pos x="T12" y="T13"/>
                                                </a:cxn>
                                                <a:cxn ang="0">
                                                  <a:pos x="T14" y="T15"/>
                                                </a:cxn>
                                                <a:cxn ang="0">
                                                  <a:pos x="T16" y="T17"/>
                                                </a:cxn>
                                                <a:cxn ang="0">
                                                  <a:pos x="T18" y="T19"/>
                                                </a:cxn>
                                                <a:cxn ang="0">
                                                  <a:pos x="T20" y="T21"/>
                                                </a:cxn>
                                                <a:cxn ang="0">
                                                  <a:pos x="T22" y="T23"/>
                                                </a:cxn>
                                                <a:cxn ang="0">
                                                  <a:pos x="T24" y="T25"/>
                                                </a:cxn>
                                                <a:cxn ang="0">
                                                  <a:pos x="T26" y="T27"/>
                                                </a:cxn>
                                                <a:cxn ang="0">
                                                  <a:pos x="T28" y="T29"/>
                                                </a:cxn>
                                                <a:cxn ang="0">
                                                  <a:pos x="T30" y="T31"/>
                                                </a:cxn>
                                                <a:cxn ang="0">
                                                  <a:pos x="T32" y="T33"/>
                                                </a:cxn>
                                                <a:cxn ang="0">
                                                  <a:pos x="T34" y="T35"/>
                                                </a:cxn>
                                                <a:cxn ang="0">
                                                  <a:pos x="T36" y="T37"/>
                                                </a:cxn>
                                                <a:cxn ang="0">
                                                  <a:pos x="T38" y="T39"/>
                                                </a:cxn>
                                                <a:cxn ang="0">
                                                  <a:pos x="T40" y="T41"/>
                                                </a:cxn>
                                                <a:cxn ang="0">
                                                  <a:pos x="T42" y="T43"/>
                                                </a:cxn>
                                                <a:cxn ang="0">
                                                  <a:pos x="T44" y="T45"/>
                                                </a:cxn>
                                                <a:cxn ang="0">
                                                  <a:pos x="T46" y="T47"/>
                                                </a:cxn>
                                                <a:cxn ang="0">
                                                  <a:pos x="T48" y="T49"/>
                                                </a:cxn>
                                                <a:cxn ang="0">
                                                  <a:pos x="T50" y="T51"/>
                                                </a:cxn>
                                                <a:cxn ang="0">
                                                  <a:pos x="T52" y="T53"/>
                                                </a:cxn>
                                                <a:cxn ang="0">
                                                  <a:pos x="T54" y="T55"/>
                                                </a:cxn>
                                                <a:cxn ang="0">
                                                  <a:pos x="T56" y="T57"/>
                                                </a:cxn>
                                                <a:cxn ang="0">
                                                  <a:pos x="T58" y="T59"/>
                                                </a:cxn>
                                                <a:cxn ang="0">
                                                  <a:pos x="T60" y="T61"/>
                                                </a:cxn>
                                                <a:cxn ang="0">
                                                  <a:pos x="T62" y="T63"/>
                                                </a:cxn>
                                                <a:cxn ang="0">
                                                  <a:pos x="T64" y="T65"/>
                                                </a:cxn>
                                                <a:cxn ang="0">
                                                  <a:pos x="T66" y="T67"/>
                                                </a:cxn>
                                                <a:cxn ang="0">
                                                  <a:pos x="T68" y="T69"/>
                                                </a:cxn>
                                                <a:cxn ang="0">
                                                  <a:pos x="T70" y="T71"/>
                                                </a:cxn>
                                                <a:cxn ang="0">
                                                  <a:pos x="T72" y="T73"/>
                                                </a:cxn>
                                                <a:cxn ang="0">
                                                  <a:pos x="T74" y="T75"/>
                                                </a:cxn>
                                                <a:cxn ang="0">
                                                  <a:pos x="T76" y="T77"/>
                                                </a:cxn>
                                                <a:cxn ang="0">
                                                  <a:pos x="T78" y="T79"/>
                                                </a:cxn>
                                                <a:cxn ang="0">
                                                  <a:pos x="T80" y="T81"/>
                                                </a:cxn>
                                                <a:cxn ang="0">
                                                  <a:pos x="T82" y="T83"/>
                                                </a:cxn>
                                                <a:cxn ang="0">
                                                  <a:pos x="T84" y="T85"/>
                                                </a:cxn>
                                                <a:cxn ang="0">
                                                  <a:pos x="T86" y="T87"/>
                                                </a:cxn>
                                                <a:cxn ang="0">
                                                  <a:pos x="T88" y="T89"/>
                                                </a:cxn>
                                                <a:cxn ang="0">
                                                  <a:pos x="T90" y="T91"/>
                                                </a:cxn>
                                                <a:cxn ang="0">
                                                  <a:pos x="T92" y="T93"/>
                                                </a:cxn>
                                                <a:cxn ang="0">
                                                  <a:pos x="T94" y="T95"/>
                                                </a:cxn>
                                                <a:cxn ang="0">
                                                  <a:pos x="T96" y="T97"/>
                                                </a:cxn>
                                                <a:cxn ang="0">
                                                  <a:pos x="T98" y="T99"/>
                                                </a:cxn>
                                                <a:cxn ang="0">
                                                  <a:pos x="T100" y="T101"/>
                                                </a:cxn>
                                                <a:cxn ang="0">
                                                  <a:pos x="T102" y="T103"/>
                                                </a:cxn>
                                                <a:cxn ang="0">
                                                  <a:pos x="T104" y="T105"/>
                                                </a:cxn>
                                                <a:cxn ang="0">
                                                  <a:pos x="T106" y="T107"/>
                                                </a:cxn>
                                                <a:cxn ang="0">
                                                  <a:pos x="T108" y="T109"/>
                                                </a:cxn>
                                                <a:cxn ang="0">
                                                  <a:pos x="T110" y="T111"/>
                                                </a:cxn>
                                                <a:cxn ang="0">
                                                  <a:pos x="T112" y="T113"/>
                                                </a:cxn>
                                                <a:cxn ang="0">
                                                  <a:pos x="T114" y="T115"/>
                                                </a:cxn>
                                                <a:cxn ang="0">
                                                  <a:pos x="T116" y="T117"/>
                                                </a:cxn>
                                              </a:cxnLst>
                                              <a:rect l="0" t="0" r="r" b="b"/>
                                              <a:pathLst>
                                                <a:path w="2265" h="1560">
                                                  <a:moveTo>
                                                    <a:pt x="1412" y="1258"/>
                                                  </a:moveTo>
                                                  <a:lnTo>
                                                    <a:pt x="1396" y="1260"/>
                                                  </a:lnTo>
                                                  <a:lnTo>
                                                    <a:pt x="1383" y="1268"/>
                                                  </a:lnTo>
                                                  <a:lnTo>
                                                    <a:pt x="1370" y="1277"/>
                                                  </a:lnTo>
                                                  <a:lnTo>
                                                    <a:pt x="1361" y="1290"/>
                                                  </a:lnTo>
                                                  <a:lnTo>
                                                    <a:pt x="1355" y="1304"/>
                                                  </a:lnTo>
                                                  <a:lnTo>
                                                    <a:pt x="1353" y="1320"/>
                                                  </a:lnTo>
                                                  <a:lnTo>
                                                    <a:pt x="1356" y="1339"/>
                                                  </a:lnTo>
                                                  <a:lnTo>
                                                    <a:pt x="1365" y="1356"/>
                                                  </a:lnTo>
                                                  <a:lnTo>
                                                    <a:pt x="1377" y="1368"/>
                                                  </a:lnTo>
                                                  <a:lnTo>
                                                    <a:pt x="1393" y="1377"/>
                                                  </a:lnTo>
                                                  <a:lnTo>
                                                    <a:pt x="1412" y="1380"/>
                                                  </a:lnTo>
                                                  <a:lnTo>
                                                    <a:pt x="1429" y="1378"/>
                                                  </a:lnTo>
                                                  <a:lnTo>
                                                    <a:pt x="1444" y="1371"/>
                                                  </a:lnTo>
                                                  <a:lnTo>
                                                    <a:pt x="1456" y="1362"/>
                                                  </a:lnTo>
                                                  <a:lnTo>
                                                    <a:pt x="1466" y="1350"/>
                                                  </a:lnTo>
                                                  <a:lnTo>
                                                    <a:pt x="1472" y="1336"/>
                                                  </a:lnTo>
                                                  <a:lnTo>
                                                    <a:pt x="1474" y="1320"/>
                                                  </a:lnTo>
                                                  <a:lnTo>
                                                    <a:pt x="1472" y="1304"/>
                                                  </a:lnTo>
                                                  <a:lnTo>
                                                    <a:pt x="1466" y="1290"/>
                                                  </a:lnTo>
                                                  <a:lnTo>
                                                    <a:pt x="1456" y="1277"/>
                                                  </a:lnTo>
                                                  <a:lnTo>
                                                    <a:pt x="1444" y="1268"/>
                                                  </a:lnTo>
                                                  <a:lnTo>
                                                    <a:pt x="1429" y="1260"/>
                                                  </a:lnTo>
                                                  <a:lnTo>
                                                    <a:pt x="1412" y="1258"/>
                                                  </a:lnTo>
                                                  <a:close/>
                                                  <a:moveTo>
                                                    <a:pt x="1134" y="1258"/>
                                                  </a:moveTo>
                                                  <a:lnTo>
                                                    <a:pt x="1119" y="1260"/>
                                                  </a:lnTo>
                                                  <a:lnTo>
                                                    <a:pt x="1105" y="1268"/>
                                                  </a:lnTo>
                                                  <a:lnTo>
                                                    <a:pt x="1093" y="1277"/>
                                                  </a:lnTo>
                                                  <a:lnTo>
                                                    <a:pt x="1083" y="1290"/>
                                                  </a:lnTo>
                                                  <a:lnTo>
                                                    <a:pt x="1078" y="1304"/>
                                                  </a:lnTo>
                                                  <a:lnTo>
                                                    <a:pt x="1076" y="1320"/>
                                                  </a:lnTo>
                                                  <a:lnTo>
                                                    <a:pt x="1079" y="1339"/>
                                                  </a:lnTo>
                                                  <a:lnTo>
                                                    <a:pt x="1087" y="1356"/>
                                                  </a:lnTo>
                                                  <a:lnTo>
                                                    <a:pt x="1100" y="1368"/>
                                                  </a:lnTo>
                                                  <a:lnTo>
                                                    <a:pt x="1116" y="1377"/>
                                                  </a:lnTo>
                                                  <a:lnTo>
                                                    <a:pt x="1134" y="1380"/>
                                                  </a:lnTo>
                                                  <a:lnTo>
                                                    <a:pt x="1150" y="1378"/>
                                                  </a:lnTo>
                                                  <a:lnTo>
                                                    <a:pt x="1165" y="1371"/>
                                                  </a:lnTo>
                                                  <a:lnTo>
                                                    <a:pt x="1177" y="1362"/>
                                                  </a:lnTo>
                                                  <a:lnTo>
                                                    <a:pt x="1188" y="1350"/>
                                                  </a:lnTo>
                                                  <a:lnTo>
                                                    <a:pt x="1194" y="1336"/>
                                                  </a:lnTo>
                                                  <a:lnTo>
                                                    <a:pt x="1196" y="1320"/>
                                                  </a:lnTo>
                                                  <a:lnTo>
                                                    <a:pt x="1193" y="1301"/>
                                                  </a:lnTo>
                                                  <a:lnTo>
                                                    <a:pt x="1184" y="1284"/>
                                                  </a:lnTo>
                                                  <a:lnTo>
                                                    <a:pt x="1170" y="1271"/>
                                                  </a:lnTo>
                                                  <a:lnTo>
                                                    <a:pt x="1153" y="1261"/>
                                                  </a:lnTo>
                                                  <a:lnTo>
                                                    <a:pt x="1134" y="1258"/>
                                                  </a:lnTo>
                                                  <a:close/>
                                                  <a:moveTo>
                                                    <a:pt x="851" y="1258"/>
                                                  </a:moveTo>
                                                  <a:lnTo>
                                                    <a:pt x="835" y="1260"/>
                                                  </a:lnTo>
                                                  <a:lnTo>
                                                    <a:pt x="821" y="1267"/>
                                                  </a:lnTo>
                                                  <a:lnTo>
                                                    <a:pt x="810" y="1276"/>
                                                  </a:lnTo>
                                                  <a:lnTo>
                                                    <a:pt x="800" y="1289"/>
                                                  </a:lnTo>
                                                  <a:lnTo>
                                                    <a:pt x="794" y="1303"/>
                                                  </a:lnTo>
                                                  <a:lnTo>
                                                    <a:pt x="792" y="1320"/>
                                                  </a:lnTo>
                                                  <a:lnTo>
                                                    <a:pt x="795" y="1339"/>
                                                  </a:lnTo>
                                                  <a:lnTo>
                                                    <a:pt x="803" y="1356"/>
                                                  </a:lnTo>
                                                  <a:lnTo>
                                                    <a:pt x="816" y="1368"/>
                                                  </a:lnTo>
                                                  <a:lnTo>
                                                    <a:pt x="833" y="1377"/>
                                                  </a:lnTo>
                                                  <a:lnTo>
                                                    <a:pt x="851" y="1380"/>
                                                  </a:lnTo>
                                                  <a:lnTo>
                                                    <a:pt x="867" y="1378"/>
                                                  </a:lnTo>
                                                  <a:lnTo>
                                                    <a:pt x="882" y="1371"/>
                                                  </a:lnTo>
                                                  <a:lnTo>
                                                    <a:pt x="895" y="1362"/>
                                                  </a:lnTo>
                                                  <a:lnTo>
                                                    <a:pt x="904" y="1350"/>
                                                  </a:lnTo>
                                                  <a:lnTo>
                                                    <a:pt x="910" y="1336"/>
                                                  </a:lnTo>
                                                  <a:lnTo>
                                                    <a:pt x="913" y="1320"/>
                                                  </a:lnTo>
                                                  <a:lnTo>
                                                    <a:pt x="911" y="1304"/>
                                                  </a:lnTo>
                                                  <a:lnTo>
                                                    <a:pt x="905" y="1290"/>
                                                  </a:lnTo>
                                                  <a:lnTo>
                                                    <a:pt x="896" y="1277"/>
                                                  </a:lnTo>
                                                  <a:lnTo>
                                                    <a:pt x="883" y="1268"/>
                                                  </a:lnTo>
                                                  <a:lnTo>
                                                    <a:pt x="868" y="1260"/>
                                                  </a:lnTo>
                                                  <a:lnTo>
                                                    <a:pt x="851" y="1258"/>
                                                  </a:lnTo>
                                                  <a:close/>
                                                  <a:moveTo>
                                                    <a:pt x="1412" y="1232"/>
                                                  </a:moveTo>
                                                  <a:lnTo>
                                                    <a:pt x="1436" y="1235"/>
                                                  </a:lnTo>
                                                  <a:lnTo>
                                                    <a:pt x="1457" y="1244"/>
                                                  </a:lnTo>
                                                  <a:lnTo>
                                                    <a:pt x="1475" y="1257"/>
                                                  </a:lnTo>
                                                  <a:lnTo>
                                                    <a:pt x="1489" y="1275"/>
                                                  </a:lnTo>
                                                  <a:lnTo>
                                                    <a:pt x="1498" y="1296"/>
                                                  </a:lnTo>
                                                  <a:lnTo>
                                                    <a:pt x="1501" y="1320"/>
                                                  </a:lnTo>
                                                  <a:lnTo>
                                                    <a:pt x="1499" y="1340"/>
                                                  </a:lnTo>
                                                  <a:lnTo>
                                                    <a:pt x="1492" y="1359"/>
                                                  </a:lnTo>
                                                  <a:lnTo>
                                                    <a:pt x="1482" y="1376"/>
                                                  </a:lnTo>
                                                  <a:lnTo>
                                                    <a:pt x="1468" y="1389"/>
                                                  </a:lnTo>
                                                  <a:lnTo>
                                                    <a:pt x="1452" y="1400"/>
                                                  </a:lnTo>
                                                  <a:lnTo>
                                                    <a:pt x="1433" y="1407"/>
                                                  </a:lnTo>
                                                  <a:lnTo>
                                                    <a:pt x="1412" y="1409"/>
                                                  </a:lnTo>
                                                  <a:lnTo>
                                                    <a:pt x="1389" y="1406"/>
                                                  </a:lnTo>
                                                  <a:lnTo>
                                                    <a:pt x="1368" y="1396"/>
                                                  </a:lnTo>
                                                  <a:lnTo>
                                                    <a:pt x="1350" y="1383"/>
                                                  </a:lnTo>
                                                  <a:lnTo>
                                                    <a:pt x="1337" y="1364"/>
                                                  </a:lnTo>
                                                  <a:lnTo>
                                                    <a:pt x="1327" y="1343"/>
                                                  </a:lnTo>
                                                  <a:lnTo>
                                                    <a:pt x="1324" y="1320"/>
                                                  </a:lnTo>
                                                  <a:lnTo>
                                                    <a:pt x="1326" y="1300"/>
                                                  </a:lnTo>
                                                  <a:lnTo>
                                                    <a:pt x="1333" y="1281"/>
                                                  </a:lnTo>
                                                  <a:lnTo>
                                                    <a:pt x="1344" y="1265"/>
                                                  </a:lnTo>
                                                  <a:lnTo>
                                                    <a:pt x="1357" y="1251"/>
                                                  </a:lnTo>
                                                  <a:lnTo>
                                                    <a:pt x="1374" y="1240"/>
                                                  </a:lnTo>
                                                  <a:lnTo>
                                                    <a:pt x="1392" y="1234"/>
                                                  </a:lnTo>
                                                  <a:lnTo>
                                                    <a:pt x="1412" y="1232"/>
                                                  </a:lnTo>
                                                  <a:close/>
                                                  <a:moveTo>
                                                    <a:pt x="1134" y="1232"/>
                                                  </a:moveTo>
                                                  <a:lnTo>
                                                    <a:pt x="1158" y="1235"/>
                                                  </a:lnTo>
                                                  <a:lnTo>
                                                    <a:pt x="1179" y="1244"/>
                                                  </a:lnTo>
                                                  <a:lnTo>
                                                    <a:pt x="1197" y="1257"/>
                                                  </a:lnTo>
                                                  <a:lnTo>
                                                    <a:pt x="1211" y="1275"/>
                                                  </a:lnTo>
                                                  <a:lnTo>
                                                    <a:pt x="1220" y="1296"/>
                                                  </a:lnTo>
                                                  <a:lnTo>
                                                    <a:pt x="1223" y="1320"/>
                                                  </a:lnTo>
                                                  <a:lnTo>
                                                    <a:pt x="1221" y="1340"/>
                                                  </a:lnTo>
                                                  <a:lnTo>
                                                    <a:pt x="1214" y="1359"/>
                                                  </a:lnTo>
                                                  <a:lnTo>
                                                    <a:pt x="1204" y="1376"/>
                                                  </a:lnTo>
                                                  <a:lnTo>
                                                    <a:pt x="1191" y="1389"/>
                                                  </a:lnTo>
                                                  <a:lnTo>
                                                    <a:pt x="1174" y="1400"/>
                                                  </a:lnTo>
                                                  <a:lnTo>
                                                    <a:pt x="1155" y="1407"/>
                                                  </a:lnTo>
                                                  <a:lnTo>
                                                    <a:pt x="1134" y="1409"/>
                                                  </a:lnTo>
                                                  <a:lnTo>
                                                    <a:pt x="1113" y="1407"/>
                                                  </a:lnTo>
                                                  <a:lnTo>
                                                    <a:pt x="1095" y="1400"/>
                                                  </a:lnTo>
                                                  <a:lnTo>
                                                    <a:pt x="1079" y="1389"/>
                                                  </a:lnTo>
                                                  <a:lnTo>
                                                    <a:pt x="1065" y="1376"/>
                                                  </a:lnTo>
                                                  <a:lnTo>
                                                    <a:pt x="1055" y="1359"/>
                                                  </a:lnTo>
                                                  <a:lnTo>
                                                    <a:pt x="1049" y="1340"/>
                                                  </a:lnTo>
                                                  <a:lnTo>
                                                    <a:pt x="1046" y="1320"/>
                                                  </a:lnTo>
                                                  <a:lnTo>
                                                    <a:pt x="1049" y="1296"/>
                                                  </a:lnTo>
                                                  <a:lnTo>
                                                    <a:pt x="1058" y="1275"/>
                                                  </a:lnTo>
                                                  <a:lnTo>
                                                    <a:pt x="1072" y="1257"/>
                                                  </a:lnTo>
                                                  <a:lnTo>
                                                    <a:pt x="1089" y="1244"/>
                                                  </a:lnTo>
                                                  <a:lnTo>
                                                    <a:pt x="1110" y="1235"/>
                                                  </a:lnTo>
                                                  <a:lnTo>
                                                    <a:pt x="1134" y="1232"/>
                                                  </a:lnTo>
                                                  <a:close/>
                                                  <a:moveTo>
                                                    <a:pt x="851" y="1232"/>
                                                  </a:moveTo>
                                                  <a:lnTo>
                                                    <a:pt x="875" y="1235"/>
                                                  </a:lnTo>
                                                  <a:lnTo>
                                                    <a:pt x="897" y="1244"/>
                                                  </a:lnTo>
                                                  <a:lnTo>
                                                    <a:pt x="914" y="1257"/>
                                                  </a:lnTo>
                                                  <a:lnTo>
                                                    <a:pt x="928" y="1275"/>
                                                  </a:lnTo>
                                                  <a:lnTo>
                                                    <a:pt x="936" y="1296"/>
                                                  </a:lnTo>
                                                  <a:lnTo>
                                                    <a:pt x="940" y="1320"/>
                                                  </a:lnTo>
                                                  <a:lnTo>
                                                    <a:pt x="938" y="1340"/>
                                                  </a:lnTo>
                                                  <a:lnTo>
                                                    <a:pt x="931" y="1359"/>
                                                  </a:lnTo>
                                                  <a:lnTo>
                                                    <a:pt x="921" y="1376"/>
                                                  </a:lnTo>
                                                  <a:lnTo>
                                                    <a:pt x="907" y="1389"/>
                                                  </a:lnTo>
                                                  <a:lnTo>
                                                    <a:pt x="890" y="1400"/>
                                                  </a:lnTo>
                                                  <a:lnTo>
                                                    <a:pt x="872" y="1407"/>
                                                  </a:lnTo>
                                                  <a:lnTo>
                                                    <a:pt x="851" y="1409"/>
                                                  </a:lnTo>
                                                  <a:lnTo>
                                                    <a:pt x="828" y="1406"/>
                                                  </a:lnTo>
                                                  <a:lnTo>
                                                    <a:pt x="807" y="1396"/>
                                                  </a:lnTo>
                                                  <a:lnTo>
                                                    <a:pt x="789" y="1383"/>
                                                  </a:lnTo>
                                                  <a:lnTo>
                                                    <a:pt x="775" y="1364"/>
                                                  </a:lnTo>
                                                  <a:lnTo>
                                                    <a:pt x="766" y="1343"/>
                                                  </a:lnTo>
                                                  <a:lnTo>
                                                    <a:pt x="763" y="1320"/>
                                                  </a:lnTo>
                                                  <a:lnTo>
                                                    <a:pt x="765" y="1300"/>
                                                  </a:lnTo>
                                                  <a:lnTo>
                                                    <a:pt x="772" y="1281"/>
                                                  </a:lnTo>
                                                  <a:lnTo>
                                                    <a:pt x="783" y="1265"/>
                                                  </a:lnTo>
                                                  <a:lnTo>
                                                    <a:pt x="796" y="1251"/>
                                                  </a:lnTo>
                                                  <a:lnTo>
                                                    <a:pt x="813" y="1240"/>
                                                  </a:lnTo>
                                                  <a:lnTo>
                                                    <a:pt x="832" y="1234"/>
                                                  </a:lnTo>
                                                  <a:lnTo>
                                                    <a:pt x="851" y="1232"/>
                                                  </a:lnTo>
                                                  <a:close/>
                                                  <a:moveTo>
                                                    <a:pt x="1412" y="1046"/>
                                                  </a:moveTo>
                                                  <a:lnTo>
                                                    <a:pt x="1396" y="1048"/>
                                                  </a:lnTo>
                                                  <a:lnTo>
                                                    <a:pt x="1383" y="1055"/>
                                                  </a:lnTo>
                                                  <a:lnTo>
                                                    <a:pt x="1370" y="1065"/>
                                                  </a:lnTo>
                                                  <a:lnTo>
                                                    <a:pt x="1361" y="1077"/>
                                                  </a:lnTo>
                                                  <a:lnTo>
                                                    <a:pt x="1355" y="1092"/>
                                                  </a:lnTo>
                                                  <a:lnTo>
                                                    <a:pt x="1353" y="1107"/>
                                                  </a:lnTo>
                                                  <a:lnTo>
                                                    <a:pt x="1356" y="1126"/>
                                                  </a:lnTo>
                                                  <a:lnTo>
                                                    <a:pt x="1365" y="1143"/>
                                                  </a:lnTo>
                                                  <a:lnTo>
                                                    <a:pt x="1377" y="1156"/>
                                                  </a:lnTo>
                                                  <a:lnTo>
                                                    <a:pt x="1393" y="1164"/>
                                                  </a:lnTo>
                                                  <a:lnTo>
                                                    <a:pt x="1412" y="1167"/>
                                                  </a:lnTo>
                                                  <a:lnTo>
                                                    <a:pt x="1429" y="1165"/>
                                                  </a:lnTo>
                                                  <a:lnTo>
                                                    <a:pt x="1444" y="1159"/>
                                                  </a:lnTo>
                                                  <a:lnTo>
                                                    <a:pt x="1456" y="1149"/>
                                                  </a:lnTo>
                                                  <a:lnTo>
                                                    <a:pt x="1466" y="1138"/>
                                                  </a:lnTo>
                                                  <a:lnTo>
                                                    <a:pt x="1472" y="1123"/>
                                                  </a:lnTo>
                                                  <a:lnTo>
                                                    <a:pt x="1474" y="1107"/>
                                                  </a:lnTo>
                                                  <a:lnTo>
                                                    <a:pt x="1472" y="1092"/>
                                                  </a:lnTo>
                                                  <a:lnTo>
                                                    <a:pt x="1466" y="1077"/>
                                                  </a:lnTo>
                                                  <a:lnTo>
                                                    <a:pt x="1456" y="1065"/>
                                                  </a:lnTo>
                                                  <a:lnTo>
                                                    <a:pt x="1444" y="1055"/>
                                                  </a:lnTo>
                                                  <a:lnTo>
                                                    <a:pt x="1429" y="1048"/>
                                                  </a:lnTo>
                                                  <a:lnTo>
                                                    <a:pt x="1412" y="1046"/>
                                                  </a:lnTo>
                                                  <a:close/>
                                                  <a:moveTo>
                                                    <a:pt x="1134" y="1046"/>
                                                  </a:moveTo>
                                                  <a:lnTo>
                                                    <a:pt x="1119" y="1048"/>
                                                  </a:lnTo>
                                                  <a:lnTo>
                                                    <a:pt x="1105" y="1055"/>
                                                  </a:lnTo>
                                                  <a:lnTo>
                                                    <a:pt x="1093" y="1065"/>
                                                  </a:lnTo>
                                                  <a:lnTo>
                                                    <a:pt x="1083" y="1077"/>
                                                  </a:lnTo>
                                                  <a:lnTo>
                                                    <a:pt x="1078" y="1092"/>
                                                  </a:lnTo>
                                                  <a:lnTo>
                                                    <a:pt x="1076" y="1107"/>
                                                  </a:lnTo>
                                                  <a:lnTo>
                                                    <a:pt x="1079" y="1126"/>
                                                  </a:lnTo>
                                                  <a:lnTo>
                                                    <a:pt x="1087" y="1143"/>
                                                  </a:lnTo>
                                                  <a:lnTo>
                                                    <a:pt x="1100" y="1156"/>
                                                  </a:lnTo>
                                                  <a:lnTo>
                                                    <a:pt x="1116" y="1164"/>
                                                  </a:lnTo>
                                                  <a:lnTo>
                                                    <a:pt x="1134" y="1167"/>
                                                  </a:lnTo>
                                                  <a:lnTo>
                                                    <a:pt x="1150" y="1165"/>
                                                  </a:lnTo>
                                                  <a:lnTo>
                                                    <a:pt x="1165" y="1159"/>
                                                  </a:lnTo>
                                                  <a:lnTo>
                                                    <a:pt x="1177" y="1149"/>
                                                  </a:lnTo>
                                                  <a:lnTo>
                                                    <a:pt x="1188" y="1138"/>
                                                  </a:lnTo>
                                                  <a:lnTo>
                                                    <a:pt x="1194" y="1123"/>
                                                  </a:lnTo>
                                                  <a:lnTo>
                                                    <a:pt x="1196" y="1107"/>
                                                  </a:lnTo>
                                                  <a:lnTo>
                                                    <a:pt x="1193" y="1089"/>
                                                  </a:lnTo>
                                                  <a:lnTo>
                                                    <a:pt x="1184" y="1072"/>
                                                  </a:lnTo>
                                                  <a:lnTo>
                                                    <a:pt x="1170" y="1058"/>
                                                  </a:lnTo>
                                                  <a:lnTo>
                                                    <a:pt x="1153" y="1049"/>
                                                  </a:lnTo>
                                                  <a:lnTo>
                                                    <a:pt x="1134" y="1046"/>
                                                  </a:lnTo>
                                                  <a:close/>
                                                  <a:moveTo>
                                                    <a:pt x="851" y="1046"/>
                                                  </a:moveTo>
                                                  <a:lnTo>
                                                    <a:pt x="835" y="1048"/>
                                                  </a:lnTo>
                                                  <a:lnTo>
                                                    <a:pt x="821" y="1055"/>
                                                  </a:lnTo>
                                                  <a:lnTo>
                                                    <a:pt x="810" y="1065"/>
                                                  </a:lnTo>
                                                  <a:lnTo>
                                                    <a:pt x="800" y="1077"/>
                                                  </a:lnTo>
                                                  <a:lnTo>
                                                    <a:pt x="794" y="1092"/>
                                                  </a:lnTo>
                                                  <a:lnTo>
                                                    <a:pt x="792" y="1107"/>
                                                  </a:lnTo>
                                                  <a:lnTo>
                                                    <a:pt x="795" y="1126"/>
                                                  </a:lnTo>
                                                  <a:lnTo>
                                                    <a:pt x="803" y="1143"/>
                                                  </a:lnTo>
                                                  <a:lnTo>
                                                    <a:pt x="816" y="1156"/>
                                                  </a:lnTo>
                                                  <a:lnTo>
                                                    <a:pt x="833" y="1164"/>
                                                  </a:lnTo>
                                                  <a:lnTo>
                                                    <a:pt x="851" y="1167"/>
                                                  </a:lnTo>
                                                  <a:lnTo>
                                                    <a:pt x="868" y="1165"/>
                                                  </a:lnTo>
                                                  <a:lnTo>
                                                    <a:pt x="883" y="1159"/>
                                                  </a:lnTo>
                                                  <a:lnTo>
                                                    <a:pt x="896" y="1149"/>
                                                  </a:lnTo>
                                                  <a:lnTo>
                                                    <a:pt x="905" y="1138"/>
                                                  </a:lnTo>
                                                  <a:lnTo>
                                                    <a:pt x="911" y="1123"/>
                                                  </a:lnTo>
                                                  <a:lnTo>
                                                    <a:pt x="913" y="1107"/>
                                                  </a:lnTo>
                                                  <a:lnTo>
                                                    <a:pt x="911" y="1092"/>
                                                  </a:lnTo>
                                                  <a:lnTo>
                                                    <a:pt x="905" y="1077"/>
                                                  </a:lnTo>
                                                  <a:lnTo>
                                                    <a:pt x="896" y="1065"/>
                                                  </a:lnTo>
                                                  <a:lnTo>
                                                    <a:pt x="883" y="1055"/>
                                                  </a:lnTo>
                                                  <a:lnTo>
                                                    <a:pt x="868" y="1048"/>
                                                  </a:lnTo>
                                                  <a:lnTo>
                                                    <a:pt x="851" y="1046"/>
                                                  </a:lnTo>
                                                  <a:close/>
                                                  <a:moveTo>
                                                    <a:pt x="1412" y="1019"/>
                                                  </a:moveTo>
                                                  <a:lnTo>
                                                    <a:pt x="1436" y="1023"/>
                                                  </a:lnTo>
                                                  <a:lnTo>
                                                    <a:pt x="1457" y="1031"/>
                                                  </a:lnTo>
                                                  <a:lnTo>
                                                    <a:pt x="1475" y="1045"/>
                                                  </a:lnTo>
                                                  <a:lnTo>
                                                    <a:pt x="1489" y="1062"/>
                                                  </a:lnTo>
                                                  <a:lnTo>
                                                    <a:pt x="1498" y="1083"/>
                                                  </a:lnTo>
                                                  <a:lnTo>
                                                    <a:pt x="1501" y="1107"/>
                                                  </a:lnTo>
                                                  <a:lnTo>
                                                    <a:pt x="1498" y="1132"/>
                                                  </a:lnTo>
                                                  <a:lnTo>
                                                    <a:pt x="1489" y="1154"/>
                                                  </a:lnTo>
                                                  <a:lnTo>
                                                    <a:pt x="1475" y="1171"/>
                                                  </a:lnTo>
                                                  <a:lnTo>
                                                    <a:pt x="1457" y="1185"/>
                                                  </a:lnTo>
                                                  <a:lnTo>
                                                    <a:pt x="1436" y="1193"/>
                                                  </a:lnTo>
                                                  <a:lnTo>
                                                    <a:pt x="1412" y="1196"/>
                                                  </a:lnTo>
                                                  <a:lnTo>
                                                    <a:pt x="1392" y="1194"/>
                                                  </a:lnTo>
                                                  <a:lnTo>
                                                    <a:pt x="1374" y="1188"/>
                                                  </a:lnTo>
                                                  <a:lnTo>
                                                    <a:pt x="1357" y="1178"/>
                                                  </a:lnTo>
                                                  <a:lnTo>
                                                    <a:pt x="1344" y="1164"/>
                                                  </a:lnTo>
                                                  <a:lnTo>
                                                    <a:pt x="1333" y="1147"/>
                                                  </a:lnTo>
                                                  <a:lnTo>
                                                    <a:pt x="1326" y="1128"/>
                                                  </a:lnTo>
                                                  <a:lnTo>
                                                    <a:pt x="1324" y="1107"/>
                                                  </a:lnTo>
                                                  <a:lnTo>
                                                    <a:pt x="1326" y="1088"/>
                                                  </a:lnTo>
                                                  <a:lnTo>
                                                    <a:pt x="1333" y="1069"/>
                                                  </a:lnTo>
                                                  <a:lnTo>
                                                    <a:pt x="1344" y="1052"/>
                                                  </a:lnTo>
                                                  <a:lnTo>
                                                    <a:pt x="1357" y="1038"/>
                                                  </a:lnTo>
                                                  <a:lnTo>
                                                    <a:pt x="1374" y="1028"/>
                                                  </a:lnTo>
                                                  <a:lnTo>
                                                    <a:pt x="1392" y="1022"/>
                                                  </a:lnTo>
                                                  <a:lnTo>
                                                    <a:pt x="1412" y="1019"/>
                                                  </a:lnTo>
                                                  <a:close/>
                                                  <a:moveTo>
                                                    <a:pt x="1134" y="1019"/>
                                                  </a:moveTo>
                                                  <a:lnTo>
                                                    <a:pt x="1158" y="1023"/>
                                                  </a:lnTo>
                                                  <a:lnTo>
                                                    <a:pt x="1179" y="1031"/>
                                                  </a:lnTo>
                                                  <a:lnTo>
                                                    <a:pt x="1197" y="1045"/>
                                                  </a:lnTo>
                                                  <a:lnTo>
                                                    <a:pt x="1211" y="1062"/>
                                                  </a:lnTo>
                                                  <a:lnTo>
                                                    <a:pt x="1220" y="1083"/>
                                                  </a:lnTo>
                                                  <a:lnTo>
                                                    <a:pt x="1223" y="1107"/>
                                                  </a:lnTo>
                                                  <a:lnTo>
                                                    <a:pt x="1220" y="1132"/>
                                                  </a:lnTo>
                                                  <a:lnTo>
                                                    <a:pt x="1211" y="1154"/>
                                                  </a:lnTo>
                                                  <a:lnTo>
                                                    <a:pt x="1197" y="1171"/>
                                                  </a:lnTo>
                                                  <a:lnTo>
                                                    <a:pt x="1179" y="1185"/>
                                                  </a:lnTo>
                                                  <a:lnTo>
                                                    <a:pt x="1158" y="1193"/>
                                                  </a:lnTo>
                                                  <a:lnTo>
                                                    <a:pt x="1134" y="1196"/>
                                                  </a:lnTo>
                                                  <a:lnTo>
                                                    <a:pt x="1110" y="1193"/>
                                                  </a:lnTo>
                                                  <a:lnTo>
                                                    <a:pt x="1089" y="1185"/>
                                                  </a:lnTo>
                                                  <a:lnTo>
                                                    <a:pt x="1072" y="1171"/>
                                                  </a:lnTo>
                                                  <a:lnTo>
                                                    <a:pt x="1058" y="1154"/>
                                                  </a:lnTo>
                                                  <a:lnTo>
                                                    <a:pt x="1049" y="1132"/>
                                                  </a:lnTo>
                                                  <a:lnTo>
                                                    <a:pt x="1046" y="1107"/>
                                                  </a:lnTo>
                                                  <a:lnTo>
                                                    <a:pt x="1049" y="1083"/>
                                                  </a:lnTo>
                                                  <a:lnTo>
                                                    <a:pt x="1058" y="1062"/>
                                                  </a:lnTo>
                                                  <a:lnTo>
                                                    <a:pt x="1072" y="1045"/>
                                                  </a:lnTo>
                                                  <a:lnTo>
                                                    <a:pt x="1089" y="1031"/>
                                                  </a:lnTo>
                                                  <a:lnTo>
                                                    <a:pt x="1110" y="1023"/>
                                                  </a:lnTo>
                                                  <a:lnTo>
                                                    <a:pt x="1134" y="1019"/>
                                                  </a:lnTo>
                                                  <a:close/>
                                                  <a:moveTo>
                                                    <a:pt x="851" y="1019"/>
                                                  </a:moveTo>
                                                  <a:lnTo>
                                                    <a:pt x="875" y="1023"/>
                                                  </a:lnTo>
                                                  <a:lnTo>
                                                    <a:pt x="897" y="1031"/>
                                                  </a:lnTo>
                                                  <a:lnTo>
                                                    <a:pt x="914" y="1045"/>
                                                  </a:lnTo>
                                                  <a:lnTo>
                                                    <a:pt x="928" y="1062"/>
                                                  </a:lnTo>
                                                  <a:lnTo>
                                                    <a:pt x="936" y="1083"/>
                                                  </a:lnTo>
                                                  <a:lnTo>
                                                    <a:pt x="940" y="1107"/>
                                                  </a:lnTo>
                                                  <a:lnTo>
                                                    <a:pt x="936" y="1132"/>
                                                  </a:lnTo>
                                                  <a:lnTo>
                                                    <a:pt x="928" y="1154"/>
                                                  </a:lnTo>
                                                  <a:lnTo>
                                                    <a:pt x="914" y="1171"/>
                                                  </a:lnTo>
                                                  <a:lnTo>
                                                    <a:pt x="897" y="1185"/>
                                                  </a:lnTo>
                                                  <a:lnTo>
                                                    <a:pt x="875" y="1193"/>
                                                  </a:lnTo>
                                                  <a:lnTo>
                                                    <a:pt x="851" y="1196"/>
                                                  </a:lnTo>
                                                  <a:lnTo>
                                                    <a:pt x="832" y="1194"/>
                                                  </a:lnTo>
                                                  <a:lnTo>
                                                    <a:pt x="813" y="1188"/>
                                                  </a:lnTo>
                                                  <a:lnTo>
                                                    <a:pt x="796" y="1178"/>
                                                  </a:lnTo>
                                                  <a:lnTo>
                                                    <a:pt x="783" y="1164"/>
                                                  </a:lnTo>
                                                  <a:lnTo>
                                                    <a:pt x="772" y="1147"/>
                                                  </a:lnTo>
                                                  <a:lnTo>
                                                    <a:pt x="765" y="1128"/>
                                                  </a:lnTo>
                                                  <a:lnTo>
                                                    <a:pt x="763" y="1107"/>
                                                  </a:lnTo>
                                                  <a:lnTo>
                                                    <a:pt x="765" y="1088"/>
                                                  </a:lnTo>
                                                  <a:lnTo>
                                                    <a:pt x="772" y="1069"/>
                                                  </a:lnTo>
                                                  <a:lnTo>
                                                    <a:pt x="783" y="1052"/>
                                                  </a:lnTo>
                                                  <a:lnTo>
                                                    <a:pt x="796" y="1038"/>
                                                  </a:lnTo>
                                                  <a:lnTo>
                                                    <a:pt x="813" y="1028"/>
                                                  </a:lnTo>
                                                  <a:lnTo>
                                                    <a:pt x="832" y="1022"/>
                                                  </a:lnTo>
                                                  <a:lnTo>
                                                    <a:pt x="851" y="1019"/>
                                                  </a:lnTo>
                                                  <a:close/>
                                                  <a:moveTo>
                                                    <a:pt x="1412" y="836"/>
                                                  </a:moveTo>
                                                  <a:lnTo>
                                                    <a:pt x="1393" y="839"/>
                                                  </a:lnTo>
                                                  <a:lnTo>
                                                    <a:pt x="1377" y="848"/>
                                                  </a:lnTo>
                                                  <a:lnTo>
                                                    <a:pt x="1365" y="860"/>
                                                  </a:lnTo>
                                                  <a:lnTo>
                                                    <a:pt x="1356" y="877"/>
                                                  </a:lnTo>
                                                  <a:lnTo>
                                                    <a:pt x="1353" y="895"/>
                                                  </a:lnTo>
                                                  <a:lnTo>
                                                    <a:pt x="1355" y="911"/>
                                                  </a:lnTo>
                                                  <a:lnTo>
                                                    <a:pt x="1361" y="925"/>
                                                  </a:lnTo>
                                                  <a:lnTo>
                                                    <a:pt x="1370" y="939"/>
                                                  </a:lnTo>
                                                  <a:lnTo>
                                                    <a:pt x="1383" y="948"/>
                                                  </a:lnTo>
                                                  <a:lnTo>
                                                    <a:pt x="1396" y="955"/>
                                                  </a:lnTo>
                                                  <a:lnTo>
                                                    <a:pt x="1412" y="958"/>
                                                  </a:lnTo>
                                                  <a:lnTo>
                                                    <a:pt x="1429" y="955"/>
                                                  </a:lnTo>
                                                  <a:lnTo>
                                                    <a:pt x="1444" y="948"/>
                                                  </a:lnTo>
                                                  <a:lnTo>
                                                    <a:pt x="1456" y="939"/>
                                                  </a:lnTo>
                                                  <a:lnTo>
                                                    <a:pt x="1466" y="925"/>
                                                  </a:lnTo>
                                                  <a:lnTo>
                                                    <a:pt x="1472" y="911"/>
                                                  </a:lnTo>
                                                  <a:lnTo>
                                                    <a:pt x="1474" y="895"/>
                                                  </a:lnTo>
                                                  <a:lnTo>
                                                    <a:pt x="1472" y="879"/>
                                                  </a:lnTo>
                                                  <a:lnTo>
                                                    <a:pt x="1466" y="866"/>
                                                  </a:lnTo>
                                                  <a:lnTo>
                                                    <a:pt x="1456" y="853"/>
                                                  </a:lnTo>
                                                  <a:lnTo>
                                                    <a:pt x="1444" y="845"/>
                                                  </a:lnTo>
                                                  <a:lnTo>
                                                    <a:pt x="1429" y="838"/>
                                                  </a:lnTo>
                                                  <a:lnTo>
                                                    <a:pt x="1412" y="836"/>
                                                  </a:lnTo>
                                                  <a:close/>
                                                  <a:moveTo>
                                                    <a:pt x="1134" y="836"/>
                                                  </a:moveTo>
                                                  <a:lnTo>
                                                    <a:pt x="1116" y="839"/>
                                                  </a:lnTo>
                                                  <a:lnTo>
                                                    <a:pt x="1100" y="848"/>
                                                  </a:lnTo>
                                                  <a:lnTo>
                                                    <a:pt x="1087" y="860"/>
                                                  </a:lnTo>
                                                  <a:lnTo>
                                                    <a:pt x="1079" y="877"/>
                                                  </a:lnTo>
                                                  <a:lnTo>
                                                    <a:pt x="1076" y="895"/>
                                                  </a:lnTo>
                                                  <a:lnTo>
                                                    <a:pt x="1078" y="911"/>
                                                  </a:lnTo>
                                                  <a:lnTo>
                                                    <a:pt x="1083" y="925"/>
                                                  </a:lnTo>
                                                  <a:lnTo>
                                                    <a:pt x="1093" y="939"/>
                                                  </a:lnTo>
                                                  <a:lnTo>
                                                    <a:pt x="1105" y="948"/>
                                                  </a:lnTo>
                                                  <a:lnTo>
                                                    <a:pt x="1119" y="955"/>
                                                  </a:lnTo>
                                                  <a:lnTo>
                                                    <a:pt x="1134" y="958"/>
                                                  </a:lnTo>
                                                  <a:lnTo>
                                                    <a:pt x="1153" y="953"/>
                                                  </a:lnTo>
                                                  <a:lnTo>
                                                    <a:pt x="1170" y="945"/>
                                                  </a:lnTo>
                                                  <a:lnTo>
                                                    <a:pt x="1184" y="932"/>
                                                  </a:lnTo>
                                                  <a:lnTo>
                                                    <a:pt x="1193" y="914"/>
                                                  </a:lnTo>
                                                  <a:lnTo>
                                                    <a:pt x="1196" y="895"/>
                                                  </a:lnTo>
                                                  <a:lnTo>
                                                    <a:pt x="1194" y="879"/>
                                                  </a:lnTo>
                                                  <a:lnTo>
                                                    <a:pt x="1188" y="866"/>
                                                  </a:lnTo>
                                                  <a:lnTo>
                                                    <a:pt x="1177" y="853"/>
                                                  </a:lnTo>
                                                  <a:lnTo>
                                                    <a:pt x="1165" y="845"/>
                                                  </a:lnTo>
                                                  <a:lnTo>
                                                    <a:pt x="1150" y="838"/>
                                                  </a:lnTo>
                                                  <a:lnTo>
                                                    <a:pt x="1134" y="836"/>
                                                  </a:lnTo>
                                                  <a:close/>
                                                  <a:moveTo>
                                                    <a:pt x="851" y="836"/>
                                                  </a:moveTo>
                                                  <a:lnTo>
                                                    <a:pt x="833" y="839"/>
                                                  </a:lnTo>
                                                  <a:lnTo>
                                                    <a:pt x="816" y="848"/>
                                                  </a:lnTo>
                                                  <a:lnTo>
                                                    <a:pt x="803" y="860"/>
                                                  </a:lnTo>
                                                  <a:lnTo>
                                                    <a:pt x="795" y="877"/>
                                                  </a:lnTo>
                                                  <a:lnTo>
                                                    <a:pt x="792" y="895"/>
                                                  </a:lnTo>
                                                  <a:lnTo>
                                                    <a:pt x="794" y="911"/>
                                                  </a:lnTo>
                                                  <a:lnTo>
                                                    <a:pt x="800" y="925"/>
                                                  </a:lnTo>
                                                  <a:lnTo>
                                                    <a:pt x="810" y="939"/>
                                                  </a:lnTo>
                                                  <a:lnTo>
                                                    <a:pt x="821" y="948"/>
                                                  </a:lnTo>
                                                  <a:lnTo>
                                                    <a:pt x="835" y="955"/>
                                                  </a:lnTo>
                                                  <a:lnTo>
                                                    <a:pt x="851" y="958"/>
                                                  </a:lnTo>
                                                  <a:lnTo>
                                                    <a:pt x="868" y="955"/>
                                                  </a:lnTo>
                                                  <a:lnTo>
                                                    <a:pt x="883" y="948"/>
                                                  </a:lnTo>
                                                  <a:lnTo>
                                                    <a:pt x="896" y="939"/>
                                                  </a:lnTo>
                                                  <a:lnTo>
                                                    <a:pt x="905" y="925"/>
                                                  </a:lnTo>
                                                  <a:lnTo>
                                                    <a:pt x="911" y="911"/>
                                                  </a:lnTo>
                                                  <a:lnTo>
                                                    <a:pt x="913" y="895"/>
                                                  </a:lnTo>
                                                  <a:lnTo>
                                                    <a:pt x="910" y="879"/>
                                                  </a:lnTo>
                                                  <a:lnTo>
                                                    <a:pt x="904" y="866"/>
                                                  </a:lnTo>
                                                  <a:lnTo>
                                                    <a:pt x="895" y="853"/>
                                                  </a:lnTo>
                                                  <a:lnTo>
                                                    <a:pt x="882" y="845"/>
                                                  </a:lnTo>
                                                  <a:lnTo>
                                                    <a:pt x="867" y="838"/>
                                                  </a:lnTo>
                                                  <a:lnTo>
                                                    <a:pt x="851" y="836"/>
                                                  </a:lnTo>
                                                  <a:close/>
                                                  <a:moveTo>
                                                    <a:pt x="1412" y="807"/>
                                                  </a:moveTo>
                                                  <a:lnTo>
                                                    <a:pt x="1433" y="809"/>
                                                  </a:lnTo>
                                                  <a:lnTo>
                                                    <a:pt x="1452" y="815"/>
                                                  </a:lnTo>
                                                  <a:lnTo>
                                                    <a:pt x="1468" y="826"/>
                                                  </a:lnTo>
                                                  <a:lnTo>
                                                    <a:pt x="1482" y="839"/>
                                                  </a:lnTo>
                                                  <a:lnTo>
                                                    <a:pt x="1492" y="856"/>
                                                  </a:lnTo>
                                                  <a:lnTo>
                                                    <a:pt x="1499" y="875"/>
                                                  </a:lnTo>
                                                  <a:lnTo>
                                                    <a:pt x="1501" y="895"/>
                                                  </a:lnTo>
                                                  <a:lnTo>
                                                    <a:pt x="1498" y="919"/>
                                                  </a:lnTo>
                                                  <a:lnTo>
                                                    <a:pt x="1489" y="941"/>
                                                  </a:lnTo>
                                                  <a:lnTo>
                                                    <a:pt x="1475" y="959"/>
                                                  </a:lnTo>
                                                  <a:lnTo>
                                                    <a:pt x="1457" y="972"/>
                                                  </a:lnTo>
                                                  <a:lnTo>
                                                    <a:pt x="1436" y="981"/>
                                                  </a:lnTo>
                                                  <a:lnTo>
                                                    <a:pt x="1412" y="984"/>
                                                  </a:lnTo>
                                                  <a:lnTo>
                                                    <a:pt x="1392" y="982"/>
                                                  </a:lnTo>
                                                  <a:lnTo>
                                                    <a:pt x="1374" y="975"/>
                                                  </a:lnTo>
                                                  <a:lnTo>
                                                    <a:pt x="1357" y="965"/>
                                                  </a:lnTo>
                                                  <a:lnTo>
                                                    <a:pt x="1344" y="951"/>
                                                  </a:lnTo>
                                                  <a:lnTo>
                                                    <a:pt x="1333" y="935"/>
                                                  </a:lnTo>
                                                  <a:lnTo>
                                                    <a:pt x="1326" y="916"/>
                                                  </a:lnTo>
                                                  <a:lnTo>
                                                    <a:pt x="1324" y="895"/>
                                                  </a:lnTo>
                                                  <a:lnTo>
                                                    <a:pt x="1326" y="875"/>
                                                  </a:lnTo>
                                                  <a:lnTo>
                                                    <a:pt x="1333" y="856"/>
                                                  </a:lnTo>
                                                  <a:lnTo>
                                                    <a:pt x="1344" y="839"/>
                                                  </a:lnTo>
                                                  <a:lnTo>
                                                    <a:pt x="1357" y="826"/>
                                                  </a:lnTo>
                                                  <a:lnTo>
                                                    <a:pt x="1374" y="815"/>
                                                  </a:lnTo>
                                                  <a:lnTo>
                                                    <a:pt x="1392" y="809"/>
                                                  </a:lnTo>
                                                  <a:lnTo>
                                                    <a:pt x="1412" y="807"/>
                                                  </a:lnTo>
                                                  <a:close/>
                                                  <a:moveTo>
                                                    <a:pt x="1134" y="807"/>
                                                  </a:moveTo>
                                                  <a:lnTo>
                                                    <a:pt x="1155" y="809"/>
                                                  </a:lnTo>
                                                  <a:lnTo>
                                                    <a:pt x="1174" y="815"/>
                                                  </a:lnTo>
                                                  <a:lnTo>
                                                    <a:pt x="1191" y="826"/>
                                                  </a:lnTo>
                                                  <a:lnTo>
                                                    <a:pt x="1204" y="839"/>
                                                  </a:lnTo>
                                                  <a:lnTo>
                                                    <a:pt x="1214" y="856"/>
                                                  </a:lnTo>
                                                  <a:lnTo>
                                                    <a:pt x="1221" y="875"/>
                                                  </a:lnTo>
                                                  <a:lnTo>
                                                    <a:pt x="1223" y="895"/>
                                                  </a:lnTo>
                                                  <a:lnTo>
                                                    <a:pt x="1220" y="919"/>
                                                  </a:lnTo>
                                                  <a:lnTo>
                                                    <a:pt x="1211" y="941"/>
                                                  </a:lnTo>
                                                  <a:lnTo>
                                                    <a:pt x="1197" y="959"/>
                                                  </a:lnTo>
                                                  <a:lnTo>
                                                    <a:pt x="1179" y="972"/>
                                                  </a:lnTo>
                                                  <a:lnTo>
                                                    <a:pt x="1158" y="981"/>
                                                  </a:lnTo>
                                                  <a:lnTo>
                                                    <a:pt x="1134" y="984"/>
                                                  </a:lnTo>
                                                  <a:lnTo>
                                                    <a:pt x="1110" y="981"/>
                                                  </a:lnTo>
                                                  <a:lnTo>
                                                    <a:pt x="1089" y="972"/>
                                                  </a:lnTo>
                                                  <a:lnTo>
                                                    <a:pt x="1072" y="959"/>
                                                  </a:lnTo>
                                                  <a:lnTo>
                                                    <a:pt x="1058" y="941"/>
                                                  </a:lnTo>
                                                  <a:lnTo>
                                                    <a:pt x="1049" y="919"/>
                                                  </a:lnTo>
                                                  <a:lnTo>
                                                    <a:pt x="1046" y="895"/>
                                                  </a:lnTo>
                                                  <a:lnTo>
                                                    <a:pt x="1049" y="875"/>
                                                  </a:lnTo>
                                                  <a:lnTo>
                                                    <a:pt x="1055" y="856"/>
                                                  </a:lnTo>
                                                  <a:lnTo>
                                                    <a:pt x="1065" y="839"/>
                                                  </a:lnTo>
                                                  <a:lnTo>
                                                    <a:pt x="1079" y="826"/>
                                                  </a:lnTo>
                                                  <a:lnTo>
                                                    <a:pt x="1095" y="815"/>
                                                  </a:lnTo>
                                                  <a:lnTo>
                                                    <a:pt x="1113" y="809"/>
                                                  </a:lnTo>
                                                  <a:lnTo>
                                                    <a:pt x="1134" y="807"/>
                                                  </a:lnTo>
                                                  <a:close/>
                                                  <a:moveTo>
                                                    <a:pt x="851" y="807"/>
                                                  </a:moveTo>
                                                  <a:lnTo>
                                                    <a:pt x="872" y="809"/>
                                                  </a:lnTo>
                                                  <a:lnTo>
                                                    <a:pt x="890" y="815"/>
                                                  </a:lnTo>
                                                  <a:lnTo>
                                                    <a:pt x="907" y="826"/>
                                                  </a:lnTo>
                                                  <a:lnTo>
                                                    <a:pt x="921" y="839"/>
                                                  </a:lnTo>
                                                  <a:lnTo>
                                                    <a:pt x="931" y="856"/>
                                                  </a:lnTo>
                                                  <a:lnTo>
                                                    <a:pt x="938" y="875"/>
                                                  </a:lnTo>
                                                  <a:lnTo>
                                                    <a:pt x="940" y="895"/>
                                                  </a:lnTo>
                                                  <a:lnTo>
                                                    <a:pt x="936" y="919"/>
                                                  </a:lnTo>
                                                  <a:lnTo>
                                                    <a:pt x="928" y="941"/>
                                                  </a:lnTo>
                                                  <a:lnTo>
                                                    <a:pt x="914" y="959"/>
                                                  </a:lnTo>
                                                  <a:lnTo>
                                                    <a:pt x="897" y="972"/>
                                                  </a:lnTo>
                                                  <a:lnTo>
                                                    <a:pt x="875" y="981"/>
                                                  </a:lnTo>
                                                  <a:lnTo>
                                                    <a:pt x="851" y="984"/>
                                                  </a:lnTo>
                                                  <a:lnTo>
                                                    <a:pt x="832" y="982"/>
                                                  </a:lnTo>
                                                  <a:lnTo>
                                                    <a:pt x="813" y="975"/>
                                                  </a:lnTo>
                                                  <a:lnTo>
                                                    <a:pt x="796" y="965"/>
                                                  </a:lnTo>
                                                  <a:lnTo>
                                                    <a:pt x="783" y="951"/>
                                                  </a:lnTo>
                                                  <a:lnTo>
                                                    <a:pt x="772" y="935"/>
                                                  </a:lnTo>
                                                  <a:lnTo>
                                                    <a:pt x="765" y="916"/>
                                                  </a:lnTo>
                                                  <a:lnTo>
                                                    <a:pt x="763" y="895"/>
                                                  </a:lnTo>
                                                  <a:lnTo>
                                                    <a:pt x="765" y="875"/>
                                                  </a:lnTo>
                                                  <a:lnTo>
                                                    <a:pt x="772" y="856"/>
                                                  </a:lnTo>
                                                  <a:lnTo>
                                                    <a:pt x="783" y="839"/>
                                                  </a:lnTo>
                                                  <a:lnTo>
                                                    <a:pt x="796" y="826"/>
                                                  </a:lnTo>
                                                  <a:lnTo>
                                                    <a:pt x="813" y="815"/>
                                                  </a:lnTo>
                                                  <a:lnTo>
                                                    <a:pt x="832" y="809"/>
                                                  </a:lnTo>
                                                  <a:lnTo>
                                                    <a:pt x="851" y="807"/>
                                                  </a:lnTo>
                                                  <a:close/>
                                                  <a:moveTo>
                                                    <a:pt x="721" y="580"/>
                                                  </a:moveTo>
                                                  <a:lnTo>
                                                    <a:pt x="721" y="591"/>
                                                  </a:lnTo>
                                                  <a:lnTo>
                                                    <a:pt x="718" y="639"/>
                                                  </a:lnTo>
                                                  <a:lnTo>
                                                    <a:pt x="708" y="686"/>
                                                  </a:lnTo>
                                                  <a:lnTo>
                                                    <a:pt x="693" y="730"/>
                                                  </a:lnTo>
                                                  <a:lnTo>
                                                    <a:pt x="673" y="771"/>
                                                  </a:lnTo>
                                                  <a:lnTo>
                                                    <a:pt x="646" y="810"/>
                                                  </a:lnTo>
                                                  <a:lnTo>
                                                    <a:pt x="617" y="844"/>
                                                  </a:lnTo>
                                                  <a:lnTo>
                                                    <a:pt x="582" y="874"/>
                                                  </a:lnTo>
                                                  <a:lnTo>
                                                    <a:pt x="545" y="900"/>
                                                  </a:lnTo>
                                                  <a:lnTo>
                                                    <a:pt x="503" y="920"/>
                                                  </a:lnTo>
                                                  <a:lnTo>
                                                    <a:pt x="459" y="936"/>
                                                  </a:lnTo>
                                                  <a:lnTo>
                                                    <a:pt x="412" y="945"/>
                                                  </a:lnTo>
                                                  <a:lnTo>
                                                    <a:pt x="364" y="948"/>
                                                  </a:lnTo>
                                                  <a:lnTo>
                                                    <a:pt x="357" y="948"/>
                                                  </a:lnTo>
                                                  <a:lnTo>
                                                    <a:pt x="335" y="947"/>
                                                  </a:lnTo>
                                                  <a:lnTo>
                                                    <a:pt x="315" y="945"/>
                                                  </a:lnTo>
                                                  <a:lnTo>
                                                    <a:pt x="296" y="942"/>
                                                  </a:lnTo>
                                                  <a:lnTo>
                                                    <a:pt x="276" y="983"/>
                                                  </a:lnTo>
                                                  <a:lnTo>
                                                    <a:pt x="260" y="1022"/>
                                                  </a:lnTo>
                                                  <a:lnTo>
                                                    <a:pt x="248" y="1058"/>
                                                  </a:lnTo>
                                                  <a:lnTo>
                                                    <a:pt x="240" y="1092"/>
                                                  </a:lnTo>
                                                  <a:lnTo>
                                                    <a:pt x="234" y="1122"/>
                                                  </a:lnTo>
                                                  <a:lnTo>
                                                    <a:pt x="231" y="1148"/>
                                                  </a:lnTo>
                                                  <a:lnTo>
                                                    <a:pt x="229" y="1169"/>
                                                  </a:lnTo>
                                                  <a:lnTo>
                                                    <a:pt x="227" y="1186"/>
                                                  </a:lnTo>
                                                  <a:lnTo>
                                                    <a:pt x="227" y="1195"/>
                                                  </a:lnTo>
                                                  <a:lnTo>
                                                    <a:pt x="227" y="1200"/>
                                                  </a:lnTo>
                                                  <a:lnTo>
                                                    <a:pt x="227" y="1203"/>
                                                  </a:lnTo>
                                                  <a:lnTo>
                                                    <a:pt x="232" y="1247"/>
                                                  </a:lnTo>
                                                  <a:lnTo>
                                                    <a:pt x="241" y="1289"/>
                                                  </a:lnTo>
                                                  <a:lnTo>
                                                    <a:pt x="256" y="1328"/>
                                                  </a:lnTo>
                                                  <a:lnTo>
                                                    <a:pt x="277" y="1366"/>
                                                  </a:lnTo>
                                                  <a:lnTo>
                                                    <a:pt x="302" y="1400"/>
                                                  </a:lnTo>
                                                  <a:lnTo>
                                                    <a:pt x="332" y="1429"/>
                                                  </a:lnTo>
                                                  <a:lnTo>
                                                    <a:pt x="366" y="1455"/>
                                                  </a:lnTo>
                                                  <a:lnTo>
                                                    <a:pt x="402" y="1475"/>
                                                  </a:lnTo>
                                                  <a:lnTo>
                                                    <a:pt x="442" y="1491"/>
                                                  </a:lnTo>
                                                  <a:lnTo>
                                                    <a:pt x="485" y="1500"/>
                                                  </a:lnTo>
                                                  <a:lnTo>
                                                    <a:pt x="529" y="1503"/>
                                                  </a:lnTo>
                                                  <a:lnTo>
                                                    <a:pt x="1737" y="1503"/>
                                                  </a:lnTo>
                                                  <a:lnTo>
                                                    <a:pt x="1782" y="1500"/>
                                                  </a:lnTo>
                                                  <a:lnTo>
                                                    <a:pt x="1824" y="1491"/>
                                                  </a:lnTo>
                                                  <a:lnTo>
                                                    <a:pt x="1863" y="1475"/>
                                                  </a:lnTo>
                                                  <a:lnTo>
                                                    <a:pt x="1901" y="1455"/>
                                                  </a:lnTo>
                                                  <a:lnTo>
                                                    <a:pt x="1935" y="1429"/>
                                                  </a:lnTo>
                                                  <a:lnTo>
                                                    <a:pt x="1964" y="1400"/>
                                                  </a:lnTo>
                                                  <a:lnTo>
                                                    <a:pt x="1989" y="1366"/>
                                                  </a:lnTo>
                                                  <a:lnTo>
                                                    <a:pt x="2010" y="1328"/>
                                                  </a:lnTo>
                                                  <a:lnTo>
                                                    <a:pt x="2026" y="1289"/>
                                                  </a:lnTo>
                                                  <a:lnTo>
                                                    <a:pt x="2035" y="1247"/>
                                                  </a:lnTo>
                                                  <a:lnTo>
                                                    <a:pt x="2038" y="1203"/>
                                                  </a:lnTo>
                                                  <a:lnTo>
                                                    <a:pt x="2038" y="1200"/>
                                                  </a:lnTo>
                                                  <a:lnTo>
                                                    <a:pt x="2038" y="1195"/>
                                                  </a:lnTo>
                                                  <a:lnTo>
                                                    <a:pt x="2038" y="1186"/>
                                                  </a:lnTo>
                                                  <a:lnTo>
                                                    <a:pt x="2037" y="1169"/>
                                                  </a:lnTo>
                                                  <a:lnTo>
                                                    <a:pt x="2036" y="1148"/>
                                                  </a:lnTo>
                                                  <a:lnTo>
                                                    <a:pt x="2032" y="1122"/>
                                                  </a:lnTo>
                                                  <a:lnTo>
                                                    <a:pt x="2026" y="1092"/>
                                                  </a:lnTo>
                                                  <a:lnTo>
                                                    <a:pt x="2017" y="1058"/>
                                                  </a:lnTo>
                                                  <a:lnTo>
                                                    <a:pt x="2006" y="1022"/>
                                                  </a:lnTo>
                                                  <a:lnTo>
                                                    <a:pt x="1990" y="983"/>
                                                  </a:lnTo>
                                                  <a:lnTo>
                                                    <a:pt x="1970" y="942"/>
                                                  </a:lnTo>
                                                  <a:lnTo>
                                                    <a:pt x="1950" y="945"/>
                                                  </a:lnTo>
                                                  <a:lnTo>
                                                    <a:pt x="1930" y="947"/>
                                                  </a:lnTo>
                                                  <a:lnTo>
                                                    <a:pt x="1908" y="948"/>
                                                  </a:lnTo>
                                                  <a:lnTo>
                                                    <a:pt x="1902" y="948"/>
                                                  </a:lnTo>
                                                  <a:lnTo>
                                                    <a:pt x="1854" y="945"/>
                                                  </a:lnTo>
                                                  <a:lnTo>
                                                    <a:pt x="1807" y="936"/>
                                                  </a:lnTo>
                                                  <a:lnTo>
                                                    <a:pt x="1763" y="920"/>
                                                  </a:lnTo>
                                                  <a:lnTo>
                                                    <a:pt x="1722" y="900"/>
                                                  </a:lnTo>
                                                  <a:lnTo>
                                                    <a:pt x="1684" y="874"/>
                                                  </a:lnTo>
                                                  <a:lnTo>
                                                    <a:pt x="1650" y="844"/>
                                                  </a:lnTo>
                                                  <a:lnTo>
                                                    <a:pt x="1619" y="810"/>
                                                  </a:lnTo>
                                                  <a:lnTo>
                                                    <a:pt x="1594" y="771"/>
                                                  </a:lnTo>
                                                  <a:lnTo>
                                                    <a:pt x="1573" y="730"/>
                                                  </a:lnTo>
                                                  <a:lnTo>
                                                    <a:pt x="1557" y="686"/>
                                                  </a:lnTo>
                                                  <a:lnTo>
                                                    <a:pt x="1548" y="639"/>
                                                  </a:lnTo>
                                                  <a:lnTo>
                                                    <a:pt x="1545" y="591"/>
                                                  </a:lnTo>
                                                  <a:lnTo>
                                                    <a:pt x="1545" y="580"/>
                                                  </a:lnTo>
                                                  <a:lnTo>
                                                    <a:pt x="721" y="580"/>
                                                  </a:lnTo>
                                                  <a:close/>
                                                  <a:moveTo>
                                                    <a:pt x="490" y="56"/>
                                                  </a:moveTo>
                                                  <a:lnTo>
                                                    <a:pt x="442" y="58"/>
                                                  </a:lnTo>
                                                  <a:lnTo>
                                                    <a:pt x="397" y="64"/>
                                                  </a:lnTo>
                                                  <a:lnTo>
                                                    <a:pt x="355" y="74"/>
                                                  </a:lnTo>
                                                  <a:lnTo>
                                                    <a:pt x="318" y="87"/>
                                                  </a:lnTo>
                                                  <a:lnTo>
                                                    <a:pt x="283" y="103"/>
                                                  </a:lnTo>
                                                  <a:lnTo>
                                                    <a:pt x="252" y="121"/>
                                                  </a:lnTo>
                                                  <a:lnTo>
                                                    <a:pt x="223" y="142"/>
                                                  </a:lnTo>
                                                  <a:lnTo>
                                                    <a:pt x="198" y="165"/>
                                                  </a:lnTo>
                                                  <a:lnTo>
                                                    <a:pt x="175" y="190"/>
                                                  </a:lnTo>
                                                  <a:lnTo>
                                                    <a:pt x="155" y="215"/>
                                                  </a:lnTo>
                                                  <a:lnTo>
                                                    <a:pt x="137" y="242"/>
                                                  </a:lnTo>
                                                  <a:lnTo>
                                                    <a:pt x="122" y="271"/>
                                                  </a:lnTo>
                                                  <a:lnTo>
                                                    <a:pt x="109" y="298"/>
                                                  </a:lnTo>
                                                  <a:lnTo>
                                                    <a:pt x="98" y="326"/>
                                                  </a:lnTo>
                                                  <a:lnTo>
                                                    <a:pt x="88" y="354"/>
                                                  </a:lnTo>
                                                  <a:lnTo>
                                                    <a:pt x="80" y="382"/>
                                                  </a:lnTo>
                                                  <a:lnTo>
                                                    <a:pt x="74" y="408"/>
                                                  </a:lnTo>
                                                  <a:lnTo>
                                                    <a:pt x="68" y="433"/>
                                                  </a:lnTo>
                                                  <a:lnTo>
                                                    <a:pt x="64" y="457"/>
                                                  </a:lnTo>
                                                  <a:lnTo>
                                                    <a:pt x="61" y="479"/>
                                                  </a:lnTo>
                                                  <a:lnTo>
                                                    <a:pt x="59" y="499"/>
                                                  </a:lnTo>
                                                  <a:lnTo>
                                                    <a:pt x="58" y="516"/>
                                                  </a:lnTo>
                                                  <a:lnTo>
                                                    <a:pt x="57" y="530"/>
                                                  </a:lnTo>
                                                  <a:lnTo>
                                                    <a:pt x="57" y="542"/>
                                                  </a:lnTo>
                                                  <a:lnTo>
                                                    <a:pt x="57" y="549"/>
                                                  </a:lnTo>
                                                  <a:lnTo>
                                                    <a:pt x="57" y="617"/>
                                                  </a:lnTo>
                                                  <a:lnTo>
                                                    <a:pt x="60" y="630"/>
                                                  </a:lnTo>
                                                  <a:lnTo>
                                                    <a:pt x="60" y="645"/>
                                                  </a:lnTo>
                                                  <a:lnTo>
                                                    <a:pt x="62" y="653"/>
                                                  </a:lnTo>
                                                  <a:lnTo>
                                                    <a:pt x="62" y="656"/>
                                                  </a:lnTo>
                                                  <a:lnTo>
                                                    <a:pt x="65" y="664"/>
                                                  </a:lnTo>
                                                  <a:lnTo>
                                                    <a:pt x="65" y="671"/>
                                                  </a:lnTo>
                                                  <a:lnTo>
                                                    <a:pt x="68" y="677"/>
                                                  </a:lnTo>
                                                  <a:lnTo>
                                                    <a:pt x="71" y="685"/>
                                                  </a:lnTo>
                                                  <a:lnTo>
                                                    <a:pt x="71" y="689"/>
                                                  </a:lnTo>
                                                  <a:lnTo>
                                                    <a:pt x="80" y="709"/>
                                                  </a:lnTo>
                                                  <a:lnTo>
                                                    <a:pt x="91" y="731"/>
                                                  </a:lnTo>
                                                  <a:lnTo>
                                                    <a:pt x="104" y="753"/>
                                                  </a:lnTo>
                                                  <a:lnTo>
                                                    <a:pt x="110" y="762"/>
                                                  </a:lnTo>
                                                  <a:lnTo>
                                                    <a:pt x="112" y="765"/>
                                                  </a:lnTo>
                                                  <a:lnTo>
                                                    <a:pt x="115" y="768"/>
                                                  </a:lnTo>
                                                  <a:lnTo>
                                                    <a:pt x="122" y="778"/>
                                                  </a:lnTo>
                                                  <a:lnTo>
                                                    <a:pt x="148" y="807"/>
                                                  </a:lnTo>
                                                  <a:lnTo>
                                                    <a:pt x="178" y="832"/>
                                                  </a:lnTo>
                                                  <a:lnTo>
                                                    <a:pt x="211" y="854"/>
                                                  </a:lnTo>
                                                  <a:lnTo>
                                                    <a:pt x="247" y="871"/>
                                                  </a:lnTo>
                                                  <a:lnTo>
                                                    <a:pt x="287" y="883"/>
                                                  </a:lnTo>
                                                  <a:lnTo>
                                                    <a:pt x="310" y="890"/>
                                                  </a:lnTo>
                                                  <a:lnTo>
                                                    <a:pt x="326" y="890"/>
                                                  </a:lnTo>
                                                  <a:lnTo>
                                                    <a:pt x="341" y="892"/>
                                                  </a:lnTo>
                                                  <a:lnTo>
                                                    <a:pt x="357" y="892"/>
                                                  </a:lnTo>
                                                  <a:lnTo>
                                                    <a:pt x="364" y="892"/>
                                                  </a:lnTo>
                                                  <a:lnTo>
                                                    <a:pt x="408" y="889"/>
                                                  </a:lnTo>
                                                  <a:lnTo>
                                                    <a:pt x="451" y="879"/>
                                                  </a:lnTo>
                                                  <a:lnTo>
                                                    <a:pt x="490" y="864"/>
                                                  </a:lnTo>
                                                  <a:lnTo>
                                                    <a:pt x="527" y="844"/>
                                                  </a:lnTo>
                                                  <a:lnTo>
                                                    <a:pt x="560" y="818"/>
                                                  </a:lnTo>
                                                  <a:lnTo>
                                                    <a:pt x="591" y="788"/>
                                                  </a:lnTo>
                                                  <a:lnTo>
                                                    <a:pt x="616" y="755"/>
                                                  </a:lnTo>
                                                  <a:lnTo>
                                                    <a:pt x="637" y="718"/>
                                                  </a:lnTo>
                                                  <a:lnTo>
                                                    <a:pt x="652" y="678"/>
                                                  </a:lnTo>
                                                  <a:lnTo>
                                                    <a:pt x="662" y="635"/>
                                                  </a:lnTo>
                                                  <a:lnTo>
                                                    <a:pt x="665" y="591"/>
                                                  </a:lnTo>
                                                  <a:lnTo>
                                                    <a:pt x="665" y="523"/>
                                                  </a:lnTo>
                                                  <a:lnTo>
                                                    <a:pt x="1601" y="523"/>
                                                  </a:lnTo>
                                                  <a:lnTo>
                                                    <a:pt x="1601" y="591"/>
                                                  </a:lnTo>
                                                  <a:lnTo>
                                                    <a:pt x="1605" y="635"/>
                                                  </a:lnTo>
                                                  <a:lnTo>
                                                    <a:pt x="1614" y="678"/>
                                                  </a:lnTo>
                                                  <a:lnTo>
                                                    <a:pt x="1630" y="718"/>
                                                  </a:lnTo>
                                                  <a:lnTo>
                                                    <a:pt x="1650" y="755"/>
                                                  </a:lnTo>
                                                  <a:lnTo>
                                                    <a:pt x="1676" y="788"/>
                                                  </a:lnTo>
                                                  <a:lnTo>
                                                    <a:pt x="1705" y="818"/>
                                                  </a:lnTo>
                                                  <a:lnTo>
                                                    <a:pt x="1739" y="844"/>
                                                  </a:lnTo>
                                                  <a:lnTo>
                                                    <a:pt x="1775" y="864"/>
                                                  </a:lnTo>
                                                  <a:lnTo>
                                                    <a:pt x="1816" y="879"/>
                                                  </a:lnTo>
                                                  <a:lnTo>
                                                    <a:pt x="1858" y="889"/>
                                                  </a:lnTo>
                                                  <a:lnTo>
                                                    <a:pt x="1902" y="892"/>
                                                  </a:lnTo>
                                                  <a:lnTo>
                                                    <a:pt x="1908" y="892"/>
                                                  </a:lnTo>
                                                  <a:lnTo>
                                                    <a:pt x="1935" y="891"/>
                                                  </a:lnTo>
                                                  <a:lnTo>
                                                    <a:pt x="1959" y="886"/>
                                                  </a:lnTo>
                                                  <a:lnTo>
                                                    <a:pt x="1980" y="883"/>
                                                  </a:lnTo>
                                                  <a:lnTo>
                                                    <a:pt x="2015" y="872"/>
                                                  </a:lnTo>
                                                  <a:lnTo>
                                                    <a:pt x="2050" y="856"/>
                                                  </a:lnTo>
                                                  <a:lnTo>
                                                    <a:pt x="2082" y="836"/>
                                                  </a:lnTo>
                                                  <a:lnTo>
                                                    <a:pt x="2110" y="813"/>
                                                  </a:lnTo>
                                                  <a:lnTo>
                                                    <a:pt x="2136" y="786"/>
                                                  </a:lnTo>
                                                  <a:lnTo>
                                                    <a:pt x="2139" y="786"/>
                                                  </a:lnTo>
                                                  <a:lnTo>
                                                    <a:pt x="2145" y="780"/>
                                                  </a:lnTo>
                                                  <a:lnTo>
                                                    <a:pt x="2147" y="774"/>
                                                  </a:lnTo>
                                                  <a:lnTo>
                                                    <a:pt x="2150" y="771"/>
                                                  </a:lnTo>
                                                  <a:lnTo>
                                                    <a:pt x="2170" y="740"/>
                                                  </a:lnTo>
                                                  <a:lnTo>
                                                    <a:pt x="2186" y="709"/>
                                                  </a:lnTo>
                                                  <a:lnTo>
                                                    <a:pt x="2192" y="695"/>
                                                  </a:lnTo>
                                                  <a:lnTo>
                                                    <a:pt x="2194" y="689"/>
                                                  </a:lnTo>
                                                  <a:lnTo>
                                                    <a:pt x="2194" y="685"/>
                                                  </a:lnTo>
                                                  <a:lnTo>
                                                    <a:pt x="2197" y="677"/>
                                                  </a:lnTo>
                                                  <a:lnTo>
                                                    <a:pt x="2197" y="671"/>
                                                  </a:lnTo>
                                                  <a:lnTo>
                                                    <a:pt x="2201" y="664"/>
                                                  </a:lnTo>
                                                  <a:lnTo>
                                                    <a:pt x="2204" y="656"/>
                                                  </a:lnTo>
                                                  <a:lnTo>
                                                    <a:pt x="2204" y="653"/>
                                                  </a:lnTo>
                                                  <a:lnTo>
                                                    <a:pt x="2207" y="645"/>
                                                  </a:lnTo>
                                                  <a:lnTo>
                                                    <a:pt x="2207" y="630"/>
                                                  </a:lnTo>
                                                  <a:lnTo>
                                                    <a:pt x="2210" y="617"/>
                                                  </a:lnTo>
                                                  <a:lnTo>
                                                    <a:pt x="2210" y="520"/>
                                                  </a:lnTo>
                                                  <a:lnTo>
                                                    <a:pt x="2209" y="503"/>
                                                  </a:lnTo>
                                                  <a:lnTo>
                                                    <a:pt x="2207" y="484"/>
                                                  </a:lnTo>
                                                  <a:lnTo>
                                                    <a:pt x="2204" y="462"/>
                                                  </a:lnTo>
                                                  <a:lnTo>
                                                    <a:pt x="2199" y="438"/>
                                                  </a:lnTo>
                                                  <a:lnTo>
                                                    <a:pt x="2195" y="413"/>
                                                  </a:lnTo>
                                                  <a:lnTo>
                                                    <a:pt x="2189" y="387"/>
                                                  </a:lnTo>
                                                  <a:lnTo>
                                                    <a:pt x="2181" y="360"/>
                                                  </a:lnTo>
                                                  <a:lnTo>
                                                    <a:pt x="2171" y="331"/>
                                                  </a:lnTo>
                                                  <a:lnTo>
                                                    <a:pt x="2160" y="303"/>
                                                  </a:lnTo>
                                                  <a:lnTo>
                                                    <a:pt x="2146" y="274"/>
                                                  </a:lnTo>
                                                  <a:lnTo>
                                                    <a:pt x="2131" y="247"/>
                                                  </a:lnTo>
                                                  <a:lnTo>
                                                    <a:pt x="2114" y="218"/>
                                                  </a:lnTo>
                                                  <a:lnTo>
                                                    <a:pt x="2093" y="192"/>
                                                  </a:lnTo>
                                                  <a:lnTo>
                                                    <a:pt x="2070" y="167"/>
                                                  </a:lnTo>
                                                  <a:lnTo>
                                                    <a:pt x="2044" y="144"/>
                                                  </a:lnTo>
                                                  <a:lnTo>
                                                    <a:pt x="2016" y="123"/>
                                                  </a:lnTo>
                                                  <a:lnTo>
                                                    <a:pt x="1985" y="104"/>
                                                  </a:lnTo>
                                                  <a:lnTo>
                                                    <a:pt x="1950" y="87"/>
                                                  </a:lnTo>
                                                  <a:lnTo>
                                                    <a:pt x="1911" y="75"/>
                                                  </a:lnTo>
                                                  <a:lnTo>
                                                    <a:pt x="1870" y="64"/>
                                                  </a:lnTo>
                                                  <a:lnTo>
                                                    <a:pt x="1825" y="58"/>
                                                  </a:lnTo>
                                                  <a:lnTo>
                                                    <a:pt x="1775" y="56"/>
                                                  </a:lnTo>
                                                  <a:lnTo>
                                                    <a:pt x="490" y="56"/>
                                                  </a:lnTo>
                                                  <a:close/>
                                                  <a:moveTo>
                                                    <a:pt x="490" y="0"/>
                                                  </a:moveTo>
                                                  <a:lnTo>
                                                    <a:pt x="1775" y="0"/>
                                                  </a:lnTo>
                                                  <a:lnTo>
                                                    <a:pt x="1831" y="3"/>
                                                  </a:lnTo>
                                                  <a:lnTo>
                                                    <a:pt x="1883" y="10"/>
                                                  </a:lnTo>
                                                  <a:lnTo>
                                                    <a:pt x="1932" y="22"/>
                                                  </a:lnTo>
                                                  <a:lnTo>
                                                    <a:pt x="1979" y="38"/>
                                                  </a:lnTo>
                                                  <a:lnTo>
                                                    <a:pt x="2020" y="59"/>
                                                  </a:lnTo>
                                                  <a:lnTo>
                                                    <a:pt x="2056" y="82"/>
                                                  </a:lnTo>
                                                  <a:lnTo>
                                                    <a:pt x="2090" y="108"/>
                                                  </a:lnTo>
                                                  <a:lnTo>
                                                    <a:pt x="2120" y="139"/>
                                                  </a:lnTo>
                                                  <a:lnTo>
                                                    <a:pt x="2147" y="171"/>
                                                  </a:lnTo>
                                                  <a:lnTo>
                                                    <a:pt x="2171" y="207"/>
                                                  </a:lnTo>
                                                  <a:lnTo>
                                                    <a:pt x="2197" y="252"/>
                                                  </a:lnTo>
                                                  <a:lnTo>
                                                    <a:pt x="2217" y="297"/>
                                                  </a:lnTo>
                                                  <a:lnTo>
                                                    <a:pt x="2234" y="342"/>
                                                  </a:lnTo>
                                                  <a:lnTo>
                                                    <a:pt x="2246" y="385"/>
                                                  </a:lnTo>
                                                  <a:lnTo>
                                                    <a:pt x="2254" y="427"/>
                                                  </a:lnTo>
                                                  <a:lnTo>
                                                    <a:pt x="2260" y="464"/>
                                                  </a:lnTo>
                                                  <a:lnTo>
                                                    <a:pt x="2263" y="498"/>
                                                  </a:lnTo>
                                                  <a:lnTo>
                                                    <a:pt x="2265" y="526"/>
                                                  </a:lnTo>
                                                  <a:lnTo>
                                                    <a:pt x="2265" y="549"/>
                                                  </a:lnTo>
                                                  <a:lnTo>
                                                    <a:pt x="2254" y="682"/>
                                                  </a:lnTo>
                                                  <a:lnTo>
                                                    <a:pt x="2243" y="717"/>
                                                  </a:lnTo>
                                                  <a:lnTo>
                                                    <a:pt x="2229" y="749"/>
                                                  </a:lnTo>
                                                  <a:lnTo>
                                                    <a:pt x="2212" y="780"/>
                                                  </a:lnTo>
                                                  <a:lnTo>
                                                    <a:pt x="2191" y="809"/>
                                                  </a:lnTo>
                                                  <a:lnTo>
                                                    <a:pt x="2168" y="836"/>
                                                  </a:lnTo>
                                                  <a:lnTo>
                                                    <a:pt x="2168" y="839"/>
                                                  </a:lnTo>
                                                  <a:lnTo>
                                                    <a:pt x="2162" y="842"/>
                                                  </a:lnTo>
                                                  <a:lnTo>
                                                    <a:pt x="2133" y="869"/>
                                                  </a:lnTo>
                                                  <a:lnTo>
                                                    <a:pt x="2101" y="893"/>
                                                  </a:lnTo>
                                                  <a:lnTo>
                                                    <a:pt x="2065" y="913"/>
                                                  </a:lnTo>
                                                  <a:lnTo>
                                                    <a:pt x="2027" y="927"/>
                                                  </a:lnTo>
                                                  <a:lnTo>
                                                    <a:pt x="2047" y="969"/>
                                                  </a:lnTo>
                                                  <a:lnTo>
                                                    <a:pt x="2062" y="1009"/>
                                                  </a:lnTo>
                                                  <a:lnTo>
                                                    <a:pt x="2074" y="1048"/>
                                                  </a:lnTo>
                                                  <a:lnTo>
                                                    <a:pt x="2082" y="1082"/>
                                                  </a:lnTo>
                                                  <a:lnTo>
                                                    <a:pt x="2088" y="1114"/>
                                                  </a:lnTo>
                                                  <a:lnTo>
                                                    <a:pt x="2092" y="1141"/>
                                                  </a:lnTo>
                                                  <a:lnTo>
                                                    <a:pt x="2094" y="1165"/>
                                                  </a:lnTo>
                                                  <a:lnTo>
                                                    <a:pt x="2095" y="1183"/>
                                                  </a:lnTo>
                                                  <a:lnTo>
                                                    <a:pt x="2095" y="1195"/>
                                                  </a:lnTo>
                                                  <a:lnTo>
                                                    <a:pt x="2095" y="1203"/>
                                                  </a:lnTo>
                                                  <a:lnTo>
                                                    <a:pt x="2092" y="1251"/>
                                                  </a:lnTo>
                                                  <a:lnTo>
                                                    <a:pt x="2081" y="1297"/>
                                                  </a:lnTo>
                                                  <a:lnTo>
                                                    <a:pt x="2066" y="1342"/>
                                                  </a:lnTo>
                                                  <a:lnTo>
                                                    <a:pt x="2046" y="1383"/>
                                                  </a:lnTo>
                                                  <a:lnTo>
                                                    <a:pt x="2020" y="1421"/>
                                                  </a:lnTo>
                                                  <a:lnTo>
                                                    <a:pt x="1990" y="1455"/>
                                                  </a:lnTo>
                                                  <a:lnTo>
                                                    <a:pt x="1955" y="1486"/>
                                                  </a:lnTo>
                                                  <a:lnTo>
                                                    <a:pt x="1918" y="1511"/>
                                                  </a:lnTo>
                                                  <a:lnTo>
                                                    <a:pt x="1876" y="1532"/>
                                                  </a:lnTo>
                                                  <a:lnTo>
                                                    <a:pt x="1832" y="1547"/>
                                                  </a:lnTo>
                                                  <a:lnTo>
                                                    <a:pt x="1786" y="1557"/>
                                                  </a:lnTo>
                                                  <a:lnTo>
                                                    <a:pt x="1737" y="1560"/>
                                                  </a:lnTo>
                                                  <a:lnTo>
                                                    <a:pt x="529" y="1560"/>
                                                  </a:lnTo>
                                                  <a:lnTo>
                                                    <a:pt x="481" y="1557"/>
                                                  </a:lnTo>
                                                  <a:lnTo>
                                                    <a:pt x="434" y="1547"/>
                                                  </a:lnTo>
                                                  <a:lnTo>
                                                    <a:pt x="390" y="1532"/>
                                                  </a:lnTo>
                                                  <a:lnTo>
                                                    <a:pt x="349" y="1511"/>
                                                  </a:lnTo>
                                                  <a:lnTo>
                                                    <a:pt x="310" y="1486"/>
                                                  </a:lnTo>
                                                  <a:lnTo>
                                                    <a:pt x="277" y="1455"/>
                                                  </a:lnTo>
                                                  <a:lnTo>
                                                    <a:pt x="246" y="1421"/>
                                                  </a:lnTo>
                                                  <a:lnTo>
                                                    <a:pt x="220" y="1383"/>
                                                  </a:lnTo>
                                                  <a:lnTo>
                                                    <a:pt x="199" y="1342"/>
                                                  </a:lnTo>
                                                  <a:lnTo>
                                                    <a:pt x="185" y="1297"/>
                                                  </a:lnTo>
                                                  <a:lnTo>
                                                    <a:pt x="175" y="1251"/>
                                                  </a:lnTo>
                                                  <a:lnTo>
                                                    <a:pt x="172" y="1203"/>
                                                  </a:lnTo>
                                                  <a:lnTo>
                                                    <a:pt x="172" y="1194"/>
                                                  </a:lnTo>
                                                  <a:lnTo>
                                                    <a:pt x="172" y="1180"/>
                                                  </a:lnTo>
                                                  <a:lnTo>
                                                    <a:pt x="174" y="1158"/>
                                                  </a:lnTo>
                                                  <a:lnTo>
                                                    <a:pt x="177" y="1129"/>
                                                  </a:lnTo>
                                                  <a:lnTo>
                                                    <a:pt x="182" y="1097"/>
                                                  </a:lnTo>
                                                  <a:lnTo>
                                                    <a:pt x="191" y="1059"/>
                                                  </a:lnTo>
                                                  <a:lnTo>
                                                    <a:pt x="202" y="1018"/>
                                                  </a:lnTo>
                                                  <a:lnTo>
                                                    <a:pt x="219" y="974"/>
                                                  </a:lnTo>
                                                  <a:lnTo>
                                                    <a:pt x="240" y="927"/>
                                                  </a:lnTo>
                                                  <a:lnTo>
                                                    <a:pt x="200" y="912"/>
                                                  </a:lnTo>
                                                  <a:lnTo>
                                                    <a:pt x="164" y="891"/>
                                                  </a:lnTo>
                                                  <a:lnTo>
                                                    <a:pt x="129" y="866"/>
                                                  </a:lnTo>
                                                  <a:lnTo>
                                                    <a:pt x="99" y="837"/>
                                                  </a:lnTo>
                                                  <a:lnTo>
                                                    <a:pt x="71" y="806"/>
                                                  </a:lnTo>
                                                  <a:lnTo>
                                                    <a:pt x="48" y="770"/>
                                                  </a:lnTo>
                                                  <a:lnTo>
                                                    <a:pt x="30" y="733"/>
                                                  </a:lnTo>
                                                  <a:lnTo>
                                                    <a:pt x="15" y="693"/>
                                                  </a:lnTo>
                                                  <a:lnTo>
                                                    <a:pt x="4" y="650"/>
                                                  </a:lnTo>
                                                  <a:lnTo>
                                                    <a:pt x="0" y="606"/>
                                                  </a:lnTo>
                                                  <a:lnTo>
                                                    <a:pt x="0" y="549"/>
                                                  </a:lnTo>
                                                  <a:lnTo>
                                                    <a:pt x="1" y="526"/>
                                                  </a:lnTo>
                                                  <a:lnTo>
                                                    <a:pt x="2" y="498"/>
                                                  </a:lnTo>
                                                  <a:lnTo>
                                                    <a:pt x="5" y="464"/>
                                                  </a:lnTo>
                                                  <a:lnTo>
                                                    <a:pt x="12" y="427"/>
                                                  </a:lnTo>
                                                  <a:lnTo>
                                                    <a:pt x="20" y="385"/>
                                                  </a:lnTo>
                                                  <a:lnTo>
                                                    <a:pt x="32" y="342"/>
                                                  </a:lnTo>
                                                  <a:lnTo>
                                                    <a:pt x="47" y="297"/>
                                                  </a:lnTo>
                                                  <a:lnTo>
                                                    <a:pt x="67" y="252"/>
                                                  </a:lnTo>
                                                  <a:lnTo>
                                                    <a:pt x="92" y="207"/>
                                                  </a:lnTo>
                                                  <a:lnTo>
                                                    <a:pt x="117" y="171"/>
                                                  </a:lnTo>
                                                  <a:lnTo>
                                                    <a:pt x="146" y="139"/>
                                                  </a:lnTo>
                                                  <a:lnTo>
                                                    <a:pt x="176" y="108"/>
                                                  </a:lnTo>
                                                  <a:lnTo>
                                                    <a:pt x="210" y="82"/>
                                                  </a:lnTo>
                                                  <a:lnTo>
                                                    <a:pt x="245" y="59"/>
                                                  </a:lnTo>
                                                  <a:lnTo>
                                                    <a:pt x="288" y="38"/>
                                                  </a:lnTo>
                                                  <a:lnTo>
                                                    <a:pt x="334" y="22"/>
                                                  </a:lnTo>
                                                  <a:lnTo>
                                                    <a:pt x="384" y="10"/>
                                                  </a:lnTo>
                                                  <a:lnTo>
                                                    <a:pt x="436" y="3"/>
                                                  </a:lnTo>
                                                  <a:lnTo>
                                                    <a:pt x="490" y="0"/>
                                                  </a:lnTo>
                                                  <a:close/>
                                                </a:path>
                                              </a:pathLst>
                                            </a:custGeom>
                                            <a:solidFill>
                                              <a:schemeClr val="tx2"/>
                                            </a:solidFill>
                                            <a:ln w="0">
                                              <a:solidFill>
                                                <a:schemeClr val="tx2"/>
                                              </a:solidFill>
                                              <a:prstDash val="solid"/>
                                              <a:round/>
                                              <a:headEnd/>
                                              <a:tailEnd/>
                                            </a:ln>
                                          </wps:spPr>
                                          <wps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wps:bodyPr>
                                        </wps:wsp>
                                      </wpg:wgp>
                                    </a:graphicData>
                                  </a:graphic>
                                </wp:inline>
                              </w:drawing>
                            </mc:Choice>
                            <mc:Fallback>
                              <w:pict>
                                <v:group w14:anchorId="3E9CFC35" id="Group 303" o:spid="_x0000_s1026" alt="Telephone icon" style="width:25.9pt;height:25.9pt;mso-position-horizontal-relative:char;mso-position-vertical-relative:line" coordsize="338328,338328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ApnpsrvxwAAN6jAAAOAAAAZHJzL2Uyb0RvYy54bWy8XW2P20aS/n7A/QdBHw+4NZukRHKQySJI&#10;NsEC2Wxw8WE/yxqNZ3AaSSvJHmd//T3VXVUibXc/3D3g8iHSWMXqrteul+7mN3/89LJffNydL8/H&#10;w/0y/KFaLnaH7fHh+fD+fvnfb3/8z365uFw3h4fN/njY3S9/312Wf/z23//tm9fT3a4+Ph33D7vz&#10;AkgOl7vX0/3y6Xo93b15c9k+7V42lz8cT7sDfnw8nl82V/x5fv/m4bx5BfaX/Zu6qtZvXo/nh9P5&#10;uN1dLvjXH9KPy28j/sfH3fb618fHy+662N8vMbdr/P85/v+d/P/Nt99s7t6fN6en561OY/MvzOJl&#10;83zAoI7qh811s/hwfv4C1cvz9ny8HB+vf9geX94cHx+ft7tIA6gJ1WfU/HQ+fjhFWt7fvb4/OZvA&#10;2s/49C+j3f7y8dfz4vnhftlU7XJx2LxASHHcRVM1y8XD7rIFu97u9rvTEyS4eN4eD8K119P7Ozz8&#10;0/n02+nXs/7D+/SXMOLT4/lFPkHi4lPk9+/O792n62KLf2zqIfQYdYuf9HuUx/YJQvviqe3Tn+y5&#10;pm9qKFZ8Ln3Hc29s0DcyN5/K6wmadbkx7/J/Y95vT5vTLsrkIvQr82pj3V8/bvaLOjEoAjh3LncX&#10;MGo2a8okbu5O58v1p93xZSFf7pe7/f75dJGJbe42H3++XBNDDEr++XLcPz/8+Lzfxz/EwHbf788L&#10;TPh+udlud4drkHmDjRPI/UHgD0d5Mv0s/wIeG0Hx2/X3/U7g9of/2j1CnyDdOk4mWvKXA8U5PG0e&#10;dmn8VYX/bHSbWpxLRCjQjxjfcYcS7jRLhZdHd9ER+MMVf9ifiCMfD1d/+OX5cDx/DcHe2feY4I1J&#10;iTXCpXfHh9+hMOdjckOX0/bHZ0jv583l+uvmDL8DDwVfil+fjud/LBev8Ev3y8vfP2zOu+Vi/+cD&#10;dHcIbSuOLP7Rrroaf5zHv7wb/3L48PL9EfIN8MKnbfwq8Ne9fX08H1/+Bhf6nYyKnzaHLca+X26v&#10;Z/vj+2vyl3DC291330UwOK/T5vrz4bfTVpALl0TV3n762+Z8UpW8wsx/OZq9fKGWCVaePBy/+3A9&#10;Pj5Hnb3xSfkH2xVv8/9gxHB3yf/9eN7tZMlZNJ8Zssz2cvr5uP2fy+Jw/NPD8/XX4/PhCrEk05Fp&#10;wimIzac5i8kv3r3+5fgAt7oBlZFVn/lGCLFdLRdwgkMdOl2TzEfWNTyB+rqwaoa+VzMxJNsPyRHI&#10;3MzysQ49wAfIP71/UKLeQrqPL3to2X+8WYS2Hhavi7perwTdGAyqcgNrun7xtAirta2Ujg0e7wYW&#10;Qg4beHoDq9dVBhsWgRtY6LrM3MClG1izrjPY1iOwvqoyyLoRVKj7IYMMvPcxh9BkkA0jqNDUOTrD&#10;RAirKmTQhakU8vgmYmjqNodvIofC/CaCqDFuRkkmkqiHdYZ5YSyKUK1WOXwTYTSrnDDCRBp1n0M3&#10;EUfdrTLTE+fpwu0A9nVq66k01m0O3VQaXY579UQa1To7vYk02q7OzW8ijVA3uflNpQHbztA7kUY1&#10;5OxMYjBnH3xAzjjqiTiqrKk1Y3H0VQ5dMxFHaHPkNmNx9H0W3VQa0NGve7xmKo1Vzkk1U2n0WXwT&#10;aTR5fFNpNDmPLKvEWBrZ+U2kEbqQoVfCjBs+kdrXtaWdiKNqsvgm4hhy02sn4ghZ9rVjcXTwQJnZ&#10;TaRRZbnXTqWR1ZZ2LI2hzQmjnQgjv9q2Y2Fgoc/IYjWRRWhyfn41lsWwyqKbiKLJWcZqLIq+yTnl&#10;1VgSfVYSq7Ekhjy2iSDadc5JrcaC6OvcCrSaCCJvZauxIIasS0YgNDKKkF3Q1mNB9FWOdeuxIEII&#10;uRVjPZbE0OdMbD2RxCoXXSDouxHRV11G6dZjSfR5bGNBDH1ucVyPBYH8PWOv67Ec8oxDmHwjoUW8&#10;8HXr78ZiGJqcknRjMdTZ0LgbSyGEdU6q3VgMbZsjtRuLIbRDTqrdWA511eTClG4siFC3Obl2Y0mE&#10;YZVTum4siqHNrWP9WBSwiJxj78eyWPc5WfRjWYQhZ/79RBZZe5Xyki9iWTXpx5Joh5xc+7EgsG5+&#10;Xef6sRjW2fULidxtZnWf5dpYCBLEfD04GcZCWDc5bMNYBl3IrQ/DRAYdfPXXSR3GQujbnOkPYyHU&#10;AWaYQTcWQ5fVkGEsBuQoucVwmAhilVO4YSIIiYcysxtLosmGOQGFrJtgQ1/nzDVUY2Fk1+pQjYVR&#10;B5j11+cXpF7rup6P64IUeh2uzrs75GsjwK7NmUWoJgKp+pzDC9VYIkEAv67N+Gk0MlxUnodjoYQ2&#10;qzNYWkcY6zangliDR3Aok+SccghTseRMJISxVIYuZyMhjKWS08EQxiJZZaMeLE4jMlBeyulMGEtk&#10;knajDuxFpM1Tqihv7rafDlpYwjdUC9GKSOXU0/EiFXupMqGQ9dZKyYCS8lIGGCwU4Fhmw3hlYPBH&#10;gGPBigKDfAHutFhWxgxlE+BhFrAokkBDUVKhuYxb1CSCzyNStCCCzyNTxBzB5xEq5ZMIPo9UKY8I&#10;OOofc0itlVSUN2aBK6n1PFJrJbWeR6rUJuLc55EqpQcBR21hztyltBDB55EqpYMIPo/URklt5pEq&#10;iX/EPo9UyesFHHn7HFJbJRV5+SxwJRUV7VngSirS6lngSirS5jngkjYLqUiLZ4Erqch7Z4ErqUhs&#10;Z4ErqUhcZ4ErqUhM54BLYiqkIvGcBa6kIrGcBa6kpnYB975K6noeqZIaxrnPI1VyPwFHcjdn7pLc&#10;RfB5pEryFsHnSVWSswg+j1TJvSL4PFIltxJw5E5zSJXcKYLPI1WSowg+j1RJfyL4PFIlwYng80iV&#10;DEbAkaLMIVVSlAg+j1RJQSL4PFIlxYjg80iVFCKCzyM1pggCLynAHGJjDpAemEdujPHTA/MIjjF8&#10;emAeyTFETw/MJPoWOM0k2kMnhNCzuOTBE6LkeQ+omAPC4NEDyb9pnHvGHqLPdw+dlwvsHnonz6Dx&#10;vblKeGxfF6/Y+iB91cUT2sLSOZVfXo4fd2+PEeYqcXJolbpQo0KZxr7B7A8T2EbVMaCBqrAGYZ+n&#10;hBW94qiJgDSsBmGfBqleNNQoG6XxDcI+DVJqmZB0qGGiZUgp8Qqk7CUikDpPtCIZZJJRaBrTM5uf&#10;ffo8bfTVmuCUSlmcJ+WSVDgiJOOSy7OBzy7SjmaA4SQyaqXHkUY3kzGa7VNpb0GyUhQ3H0GDDcI+&#10;DVKquhEngqPyPHXhBOcJP1tdM6XxPRcn05DW5km1zmmnmuz8pNbhMqIW53K/2bFxfLs/XnZg8Ves&#10;Hx2cJIXbU1nrR2NVYZn1x4KNyJbSV5leU55V7lGY9Vca23DrrzRo4vpSSQ06aiuz/krKrkmvibba&#10;6os6JLG/WEWJOJn1uzyp9QfNSQK21pRtJcgakkYn1o8NMwqJflLRpoMGZaFh1h80YuLWH2x1otaP&#10;HQI6T497zFbsU71U3BYqtNeIUcsU3dYxxiVpZ0acniPZqPZpo39pnQaRt2k0yBQ9XdB72SKQZlL2&#10;l73sPEmA5UW61+AKq3lZ+7EdSjH25eW0c/mjrFySQKeRODXmbjB9JraMnR9pjg1ZyHstf1FL7hvD&#10;SAzZhcjsuEdqq8ZZNuNeczLYe1k/e2cPMeJB6veiFMyGB1MKtoBjW5tiJOv3INXxODRZvgdpHUTF&#10;JasGtgsoIJOMr0PEa/f4PQ1NlkuX9W0N5lY+ittRA0x2kV25Wy3kYUeWJSQ2gn1aVCa7GSK/EPKV&#10;rA3tH+Os15EMl30aTlh4wolHyjg1f0WEX/YeWLxMAYimoJ1tKzfqjWT0lMpDn8suCe0dgyReLmDb&#10;SKK9IW4utCvF2foGdOOjfRo/zYm0aGOVKbLcrq0IRTK9KKMWPbQiTglWIqQkg2VIjzBgMmVIFJgT&#10;TmwcKUOi6p4gvQxs3LFP5RL2oCok05BGK/qIF4mGNMb52utgNqp92uiWMenG5nwehJ1AaZ61F4cN&#10;l30aTstuaqbJjS2FNQKIIj9vWYN7ERs1H2GglWhZgz+V9T1BNj5Fj8J8T7AYu2a+J0hHPeJkvqe2&#10;hQJ7b8ucQP9ecTK9xk74BEnjzNrCpoZJDO10xcl8D7YZKCTzPUE2WQiXqO8JplnU92BbTcJJfY/r&#10;CPU9sTMt86Q4KwtN6Dxv+Rrzu9j1PJOf2DWukExGleymjJxncq9ku2eEZF7KcdK1sXKLYzpfWWWl&#10;ZnaEXbdpntw2LdijsYZrSO1ehPueW7DkD+VcT+8RCvE8vbsT4nhw5km5QPg1aNcXaVDZ7WAroGIk&#10;XmeAJs1SlEG7sOBueTUbZPt6VD2izjgMpIDE4wyyrSZiJEbXa48FFl+eY28KylyDqwXzNr1JhgU6&#10;2I6qxBDJdGYaUvMuLbY416EYSZTTWcmxIUFOJ9tx53iPzp0cYXhnDGcRTndLg8oajh3xaY4svukt&#10;+WPhDfbsKkYS3bhS/DMO5pZYiW9O8sx5mOANkQr77EuyxxqsopJVpAxphSRZmcqQ1hCpSM6KjEZV&#10;D2doCE4rTskeufLoVupHlZdAmvbhiAyBtAIi+lUE0kp4gRjTTZ7BdwHYMmOfllhZQ0QqnkXavYAf&#10;iO9EWqfqj0SU4DSrh64QSDNS5PMMUhcsKk0c6kpGRTXEGyJU65x2qsnOT2od3hChFuepzc2OTd5z&#10;UpvbU1nr94YInYs3RCh93hChPPOGCJWDN0SobL0hQvXFA2xq/d4QodbvDRFq/d4QodbvQSa1fm+I&#10;UOv3hgi1fm+IUOv3hgi1fm+IUOv3hgiVpjdEJM4vej5viEjuUIb0dcz7EGZ/9ql+F8fJ1fcwH+nS&#10;vFmn4crbtIcBt4dyJu0NEWbR3hBhBu0NEWbP3hBh5uwNEWbN3hBh4veGCLNlb4gwU/aGCLNkb4gw&#10;Q3YhMjv2sjszY5xhSVrHrNhbA8yIvdnAbNjbF8yEvSHCROgYmVL4HJmaOdVUcY2P1BSsckyNyzqY&#10;N4PlVn6L8yrsU0ieKWfmUF+NyioaQVl5FueJy/7OGyKVbzm2WdunxZmWMVakwwaF0+KpLPZFb+sN&#10;EaYpN5xolJZxtjbPgJO1xdGddpz2IZDGTxyoJpAmI1mcyqNbm0MWvCKkF8ZlES1DWklUFuYypFPE&#10;NlI01hRgzg57Hcw3+X500yH7tKaANS+wQ4HM0xoiVEO8IVJR2m2eFY7LlrlktFfoc5UhjZ84I08g&#10;TUYVpd0aIhXOhhRHv2UN7kWM4/kI49YQmeF7vCFCfY83RKjv8YYI9T3eEKG+xxsi1Pd4Q4RqluOk&#10;vsfnSX2P0059j/OT+h6XEfU9HpFS3xNP/kmxjuL0YjudpxfwKe3eFKD89EYDlZEsz7H8SOXuOKku&#10;+TypfjrtVOedn9yOrHnBbdNaoDeL537Cg9jbQ7kQxZsXbCbevGDEefOC8cubF0wE3rxgUvXmBVMU&#10;x8h0z+fI1NmpZhbifGRG55JhduzSZq7BC9osKvESOQtKvOgeSEziZXwWknhjABt/iiuotxpYQOLN&#10;C6YUjpGFIz5HFo041SwYcT6yWMQlw0IRlzWLRFx7br6COxhPgnoEzynOyTkY9C5SjIn7dIoCxYbB&#10;1AnraY9D6/w92fCGdkRaOHret9A5ovFfDNuswSF5cBlQeyaDn/Y1rtqnBdZavsIFQQSj5r+4g4kA&#10;aicMtwiUAS0Gxb1JBFAbFhyjRt90jlayp1RbF4Dy0RoLVDJ2eEP2nxZFaBh77BcqA2pHpcdnGdD0&#10;0Q/cmjLYp2XuyseepvgqGbkyszy05q43g7UhZ6Qbt4eyVm6VcmrlVnynVm71fGrl1iKgVm5dByp5&#10;a2RQXZKARCJTqp3WbqH6bh0cakHWFKI2aZkDtXIrjw9MO+XO1kg1004r4g+sAiQhTsSIjS9FNbZW&#10;AxWhdS+o8VpDhBqv9Vh6yh5bnih7dOMqNV4T4c0OufHaun57Jme7VhtnpmvFdma5Vr1nhmvtAGa3&#10;1l9gMreGBbNa64Awo7WWCrNZ69Ewk7WmD7NYkxwzWOtAUHzmpEjgYJV4Rq+V9hn/RA7JqMuxkjUf&#10;mHzteAczaTsvwixaxpP5MYO2Ey1sMbYjMsycTb43y+TWfAu4fbtMzpzRdNBglm3Gt6MAvR8ft4nY&#10;p4Uj2lHBrZNl92wHFpgrQXMgbQPp2f4bO1Yh2XBxZbDGBNMi70sMXxReP6da2xKDXxxjAPZp7NEN&#10;dwPfpJMynIH1tK1vhJsvy1R7CM+ODVpHYsCRkiIfGy12D4zhdqAAd4cSjJYU0IMHqrgD2UeLok3K&#10;6wachysTo70IqhSGkaqZdUyo4loThpqC8ZEal0mGmqvJGreJltlj2iN7UKd8nJMU+ENZT2S7+OlE&#10;7GAAJc3OGlBm2fEFyn47EUEFaocsqIpYm4IqnXUpqCeyJgX1RNajoJ7IWhTUE1mHgnoii1FxIe5n&#10;uvSZt7T+BMVo5XQ6R6vQU6qt6E/5aH0EKhlrTVBZG0aqPbK7IUUlxLfJfokIyApHnh+z1duOvXAr&#10;1C3U3K61e/HPOBgPj6h/sV37bBp2DIDRZecKmHOxgwrMt9jJB+Za7CgF0w1rbzBls+4G015rbjBz&#10;sN4Gsy9rbTCDFTpjYkCiG9ME5lKs1s1iGyues9DGqvEssrHy/kACG+sXsLjGGhAsrLGOBtMDw8f0&#10;yubH9NToZXpv/GN2ZPJgdmnypXau+7n+GW/T6aGjld9ilItmHNIvbLOFzT5TOoBbpqN2r4lf7uTO&#10;X6SfuBm8uGCutTbW4crOaZA2HXctt7UDX0e2Rq21my7ljSI+uSpX0mOE7yW4lR5S75E4FOFQDotW&#10;T44GrfQ2jIGcVMQl+Amft6CMH/aZ5GFBLi50L86vkZcJgF5WxrF4ncIhi0n4Pg+up/Nr5IrjOG55&#10;fnIeM8GVMzi5ESXCka18ctOTwOGuPYIQdaMESPpEcqAqAZLTP3JcPAIGNrSdHcRVCEXh4VJvxUg2&#10;iNV2sD8Qs7sBkj6RA+L1nGSOetIPrzQoA/rBM9IDr+VVNCJCvM2rjNFOB8lrJEtGKtdjRYwN6WU1&#10;cku7DM2OVjZGjJyoKQ0tIyaMpG/Z+tCkRIE3UShG4rJbeR+CEIPXMhbnuDI1EydVIiZ0dtUEh7RL&#10;PtjguFpfzQavziiP3tuBTdkwW5znYBectITraNEok5gg0aOxeRJ24m0XdoCdqJu8LDaJiGpwZTtV&#10;qVHgzSIJJ14dUuQSDFZdIDXdEWRZlW44cd3/zNGpz6pM6/CuFoZTrY161soMmDpr5zw7HABpqpuR&#10;jLykn/LK4yQjtkqFQQ97D2TdQ43E2pfldU/eFBPHZpEDTMMAy3oUBo35WOwAwOS6KGAvL6OC66Jz&#10;tHPmkhyWOB4su2DxV+j0/vuBWfla711mESJO0iQ+spAzrPWKSBbD4shNYg8LisPKomcSZcv7fiLD&#10;WdiODYPz8gAAJje0Yl7dAT1XsUjSPjUD+SKnsd/zZd1Wrcf7Mbk0yBZVYriN3nVBTk3bfiqSOzSa&#10;U+HOy5Lu1trplDfDFOHsDiwwqghnN/AgkCjBYR1LToq1QrTwAfMu49MaYM0ac+ruazY/tdSapIYB&#10;DQNxJjXoKdGr5ErTpASmd2825FSP3vnekM6U9qVauNDSoNqqlCZoESz5BbxQugyWAuyWbAHTVFSa&#10;laVBYTPC3hVpW6mHWRFXZGBE+A5G5qZuzW8GN59hn8m3aNK4JnMzMJJzy+sAwZA12VLjYGV904L4&#10;mvgcAyPGoIq0JntHgSWSQI6ZOVhZCmoLHencYaWQQTt2VlDv8OoIf60l07FzgrqJUAqLJT2Pb22S&#10;+YGHRTj1Sx3ZPS4xqtD7ZWFvqpyyCz3Ckf1m1k+T4Kk0P8kLIj6iKnibXYIjoWejSYw0JErjejea&#10;wWn+35N6i5WsKJwmbgxOfHDkCyk7tFaQJe7Tgo+eWO5KizcsPpSXEMT5IWwo8VkiLoHryPnDtd67&#10;25EcGe8hTPjIuGuNP9ZE79fm+MiGiLW6NBZBOhw7jbzWqsBqNiCLXdd6Qe6akILQPq3MjDdBlqAo&#10;PMJszyqY9HDiP+WaTB2w/zVF7D0bGm+STIpIaujYW6oYiQUE34RJTAqni+bZqKeazOg9eeWAWlfp&#10;mVJIQzH5kfLCjvhaDZo4WBQWlI9kh1VdWarpCY8tJfaZ4p0aL21McyR5M9YUczrlyFPeB5oUl1Wg&#10;cXRmJqBmkB1JDLHXRR0UybeQeKhxsZXP9oJ35BbAWmpX0VxJaFMH3Rq4ZmUx2+K9JqsQMKpLITEa&#10;ABN7WMw3AmQJpDpSFpNiK5DOkenjDZCoWY39E8LwNYnBMbQCkpgeG6CSUqxJjuCAK9LCw9BJw1mR&#10;3OfYkt1FzseWhLIQYRq6JSdnAJhcSutvZTIPYZ/qKYIWsxtWpYATj5JpEKaUwpNazpKKCPHyXQKo&#10;AU/DCh+4KDxirKkD0M4bLY3H97hijjDw8hztCIzYd5Hqyi50IvfowRKSzQSyumJVSFSza3CwziRZ&#10;y+vESnP00jARNbYraoRJEqZeaabLP44TikaQ6pvHE8SbWOD9BRgvFJrq5uqEPgUDNGuxz2Q1oVdF&#10;K3sznNJJuxvggsqC0W4FaSzD0yfzZ9Zf6XXdZGs34omkYqSIBYeXfKi8Tq5ESB10YAkCyoC6prOD&#10;5+5NxN+XMeoyWJMrVODn08pR44EiRmv4N6RWVeNF1cnjsaW61r5H66/HNb2yT/XKts2hJaaFV9gl&#10;DZO7kMrEWLZFyp/ppXhirOS6udqIWTPtqXGxaQyi6AqsjWq8xJwQYyUdGjpqrsw2YdXBDovQgNkB&#10;yRyDpsE90x7cZxTZ07PuZ3wVPSTTkyufattkK2eUikpRaWliYPpYqbkObI5yK4bIGgdmCX8qLY1j&#10;1SKqa8mMvIqe0KPFe7wfvrwUwqPpPHFGieC0VyyxK/OAU9dhLA8Mp0GydMFx8h6+UcSukkZymJZ3&#10;vEiGeMDKdrdQF2hbyuNVzkTndC1pSR/Le+O4JpgEInKYMGpdS7JThDapwBBW7C6EXusqOGBc1jpI&#10;W3VpBSsp0Y5Kr4Z00o8tQ9qeCKkKliBvm3sIYGtSZ2O3ts+NkdNYVMA41MCfR/EwplupGaXzcm3F&#10;d3wx1bClOTBtQw6W5sguqrcUDEdHmF6oUjIzC9ZgZZaLzQtpjswZOCC7M+cGSFZSO+uEJknZW9uB&#10;8wDvUlRcbAxLxFTEC9npKVwyUMZY2xa7imV1uhFjYPmkbg3ly2PSnQFhSclW5RohsQNaYtQ4iJ0F&#10;1mJAD19RGlbz8Z68vErbVR2SuhI2K2CTVrWWNGUfeAmb1Y/KYyb2rgkBCYrFrWntW7EwOAqKRdXJ&#10;wFmQrsEqDfrT/BuSROhiw7yPBmzM9+gLElnSpLEFS8LkDd3R0ZMCrBV0WJqIbV3qI8pOx2p8LD70&#10;PUtFnaxtC0h50EbXSZK0N7qPjNQA7PA0MRddcj83F6t84E1q8qLzb7/RL/GN5/i+/XC5/rQ7vshr&#10;ji/H/fPDj8/7ffxj+7R72X2/Py8+bvb3y+sn82ATqP1B3pee3pE++eEy6/HT+XL9YXN5SmNEBCKA&#10;zd35+OHwEL897TYPf9Lv183zPn2PL4YDMa+ny93l9Ov522/k27vjw++/YsK78/V++XQ8/2O5eD1v&#10;TvfLy98/bM675WL/58MFmwtRYYNJXeMf2DIjC/x5/Mu78S+HDy/fH8EBuIfNYQusYIZ9/f6Kv/D0&#10;9vgC7v58+O20FUChQEh7++lvm/NpIV/x0O7T9Zfjb0+b0y4CbD5CBskD3mCVpESI/vF6OcVv7+9e&#10;38u3zd17EPX0vP1hc92M/45Qd7v6+HTcP+zO3/6vAAAAAP//AwBQSwMEFAAGAAgAAAAhAGhHG9DY&#10;AAAAAwEAAA8AAABkcnMvZG93bnJldi54bWxMj0FLw0AQhe9C/8MyBW92E6UiMZtSinoqgq0g3qbZ&#10;aRKanQ3ZbZL+e0c96GWG4T3efC9fTa5VA/Wh8WwgXSSgiEtvG64MvO+fbx5AhYhssfVMBi4UYFXM&#10;rnLMrB/5jYZdrJSEcMjQQB1jl2kdypochoXviEU7+t5hlLOvtO1xlHDX6tskudcOG5YPNXa0qak8&#10;7c7OwMuI4/oufRq2p+Pm8rlfvn5sUzLmej6tH0FFmuKfGb7xBR0KYTr4M9ugWgNSJP5M0ZaptDj8&#10;bl3k+j978QUAAP//AwBQSwECLQAUAAYACAAAACEAtoM4kv4AAADhAQAAEwAAAAAAAAAAAAAAAAAA&#10;AAAAW0NvbnRlbnRfVHlwZXNdLnhtbFBLAQItABQABgAIAAAAIQA4/SH/1gAAAJQBAAALAAAAAAAA&#10;AAAAAAAAAC8BAABfcmVscy8ucmVsc1BLAQItABQABgAIAAAAIQApnpsrvxwAAN6jAAAOAAAAAAAA&#10;AAAAAAAAAC4CAABkcnMvZTJvRG9jLnhtbFBLAQItABQABgAIAAAAIQBoRxvQ2AAAAAMBAAAPAAAA&#10;AAAAAAAAAAAAABkfAABkcnMvZG93bnJldi54bWxQSwUGAAAAAAQABADzAAAAHiAAAAAA&#10;">
                                  <v:oval id="Oval 2" o:spid="_x0000_s1027" style="position:absolute;width:338328;height:338328;visibility:visible;mso-wrap-style:square;v-text-anchor:middle" o:gfxdata="UEsDBBQABgAIAAAAIQDw94q7/QAAAOIBAAATAAAAW0NvbnRlbnRfVHlwZXNdLnhtbJSRzUrEMBDH&#10;74LvEOYqbaoHEWm6B6tHFV0fYEimbdg2CZlYd9/edD8u4goeZ+b/8SOpV9tpFDNFtt4puC4rEOS0&#10;N9b1Cj7WT8UdCE7oDI7ekYIdMayay4t6vQvEIrsdKxhSCvdSsh5oQi59IJcvnY8TpjzGXgbUG+xJ&#10;3lTVrdTeJXKpSEsGNHVLHX6OSTxu8/pAEmlkEA8H4dKlAEMYrcaUSeXszI+W4thQZudew4MNfJUx&#10;QP7asFzOFxx9L/lpojUkXjGmZ5wyhjSRJQ8YKGvKv1MWzIkL33VWU9lGfl98J6hz4cZ/uUjzf7Pb&#10;bHuj+ZQu9z/UfAMAAP//AwBQSwMEFAAGAAgAAAAhADHdX2HSAAAAjwEAAAsAAABfcmVscy8ucmVs&#10;c6SQwWrDMAyG74O9g9G9cdpDGaNOb4VeSwe7CltJTGPLWCZt376mMFhGbzvqF/o+8e/2tzCpmbJ4&#10;jgbWTQuKomXn42Dg63xYfYCSgtHhxJEM3Elg372/7U40YalHMvokqlKiGBhLSZ9aix0poDScKNZN&#10;zzlgqWMedEJ7wYH0pm23Ov9mQLdgqqMzkI9uA+p8T9X8hx28zSzcl8Zy0Nz33r6iasfXeKK5UjAP&#10;VAy4LM8w09zU50C/9q7/6ZURE31X/kL8TKv1x6wXNXYPAAAA//8DAFBLAwQUAAYACAAAACEAMy8F&#10;nkEAAAA5AAAAEAAAAGRycy9zaGFwZXhtbC54bWyysa/IzVEoSy0qzszPs1Uy1DNQUkjNS85PycxL&#10;t1UKDXHTtVBSKC5JzEtJzMnPS7VVqkwtVrK34+UCAAAA//8DAFBLAwQUAAYACAAAACEAdSpqBsIA&#10;AADaAAAADwAAAGRycy9kb3ducmV2LnhtbESPT2sCMRTE7wW/Q3hCL6VmFZSyNcoiCB6k/ql4fmye&#10;u8HNy5pE3X77RhA8DjPzG2Y672wjbuSDcaxgOMhAEJdOG64UHH6Xn18gQkTW2DgmBX8UYD7rvU0x&#10;1+7OO7rtYyUShEOOCuoY21zKUNZkMQxcS5y8k/MWY5K+ktrjPcFtI0dZNpEWDaeFGlta1FSe91er&#10;4MPLovM/Y3lhW5nNemVNsT0q9d7vim8Qkbr4Cj/bK61gBI8r6QbI2T8AAAD//wMAUEsBAi0AFAAG&#10;AAgAAAAhAPD3irv9AAAA4gEAABMAAAAAAAAAAAAAAAAAAAAAAFtDb250ZW50X1R5cGVzXS54bWxQ&#10;SwECLQAUAAYACAAAACEAMd1fYdIAAACPAQAACwAAAAAAAAAAAAAAAAAuAQAAX3JlbHMvLnJlbHNQ&#10;SwECLQAUAAYACAAAACEAMy8FnkEAAAA5AAAAEAAAAAAAAAAAAAAAAAApAgAAZHJzL3NoYXBleG1s&#10;LnhtbFBLAQItABQABgAIAAAAIQB1KmoGwgAAANoAAAAPAAAAAAAAAAAAAAAAAJgCAABkcnMvZG93&#10;bnJldi54bWxQSwUGAAAAAAQABAD1AAAAhwMAAAAA&#10;" fillcolor="#ffd556 [3204]" stroked="f" strokeweight="1pt">
                                    <v:stroke joinstyle="miter"/>
                                  </v:oval>
                                  <v:shape id="Freeform 3" o:spid="_x0000_s1028" style="position:absolute;left:57245;top:92170;width:223838;height:153988;visibility:visible;mso-wrap-style:square;v-text-anchor:top" coordsize="2265,1560" o:gfxdata="UEsDBBQABgAIAAAAIQDw94q7/QAAAOIBAAATAAAAW0NvbnRlbnRfVHlwZXNdLnhtbJSRzUrEMBDH&#10;74LvEOYqbaoHEWm6B6tHFV0fYEimbdg2CZlYd9/edD8u4goeZ+b/8SOpV9tpFDNFtt4puC4rEOS0&#10;N9b1Cj7WT8UdCE7oDI7ekYIdMayay4t6vQvEIrsdKxhSCvdSsh5oQi59IJcvnY8TpjzGXgbUG+xJ&#10;3lTVrdTeJXKpSEsGNHVLHX6OSTxu8/pAEmlkEA8H4dKlAEMYrcaUSeXszI+W4thQZudew4MNfJUx&#10;QP7asFzOFxx9L/lpojUkXjGmZ5wyhjSRJQ8YKGvKv1MWzIkL33VWU9lGfl98J6hz4cZ/uUjzf7Pb&#10;bHuj+ZQu9z/UfAMAAP//AwBQSwMEFAAGAAgAAAAhADHdX2HSAAAAjwEAAAsAAABfcmVscy8ucmVs&#10;c6SQwWrDMAyG74O9g9G9cdpDGaNOb4VeSwe7CltJTGPLWCZt376mMFhGbzvqF/o+8e/2tzCpmbJ4&#10;jgbWTQuKomXn42Dg63xYfYCSgtHhxJEM3Elg372/7U40YalHMvokqlKiGBhLSZ9aix0poDScKNZN&#10;zzlgqWMedEJ7wYH0pm23Ov9mQLdgqqMzkI9uA+p8T9X8hx28zSzcl8Zy0Nz33r6iasfXeKK5UjAP&#10;VAy4LM8w09zU50C/9q7/6ZURE31X/kL8TKv1x6wXNXYPAAAA//8DAFBLAwQUAAYACAAAACEAMy8F&#10;nkEAAAA5AAAAEAAAAGRycy9zaGFwZXhtbC54bWyysa/IzVEoSy0qzszPs1Uy1DNQUkjNS85PycxL&#10;t1UKDXHTtVBSKC5JzEtJzMnPS7VVqkwtVrK34+UCAAAA//8DAFBLAwQUAAYACAAAACEAHNBwC8IA&#10;AADaAAAADwAAAGRycy9kb3ducmV2LnhtbESPwWrDMBBE74X+g9hCb43clobgRAlpwZCr7eSQ22Jt&#10;LCfWSlhqYufrq0Khx2HmzTCrzWh7caUhdI4VvM4yEMSN0x23CvZ18bIAESKyxt4xKZgowGb9+LDC&#10;XLsbl3StYitSCYccFZgYfS5laAxZDDPniZN3coPFmOTQSj3gLZXbXr5l2Vxa7DgtGPT0Zai5VN9W&#10;wbvviul094edKc7urhfHuvz8UOr5adwuQUQa43/4j97pxMHvlXQD5PoHAAD//wMAUEsBAi0AFAAG&#10;AAgAAAAhAPD3irv9AAAA4gEAABMAAAAAAAAAAAAAAAAAAAAAAFtDb250ZW50X1R5cGVzXS54bWxQ&#10;SwECLQAUAAYACAAAACEAMd1fYdIAAACPAQAACwAAAAAAAAAAAAAAAAAuAQAAX3JlbHMvLnJlbHNQ&#10;SwECLQAUAAYACAAAACEAMy8FnkEAAAA5AAAAEAAAAAAAAAAAAAAAAAApAgAAZHJzL3NoYXBleG1s&#10;LnhtbFBLAQItABQABgAIAAAAIQAc0HALwgAAANoAAAAPAAAAAAAAAAAAAAAAAJgCAABkcnMvZG93&#10;bnJldi54bWxQSwUGAAAAAAQABAD1AAAAhwMAAAAA&#10;" path="m1412,1258r-16,2l1383,1268r-13,9l1361,1290r-6,14l1353,1320r3,19l1365,1356r12,12l1393,1377r19,3l1429,1378r15,-7l1456,1362r10,-12l1472,1336r2,-16l1472,1304r-6,-14l1456,1277r-12,-9l1429,1260r-17,-2xm1134,1258r-15,2l1105,1268r-12,9l1083,1290r-5,14l1076,1320r3,19l1087,1356r13,12l1116,1377r18,3l1150,1378r15,-7l1177,1362r11,-12l1194,1336r2,-16l1193,1301r-9,-17l1170,1271r-17,-10l1134,1258xm851,1258r-16,2l821,1267r-11,9l800,1289r-6,14l792,1320r3,19l803,1356r13,12l833,1377r18,3l867,1378r15,-7l895,1362r9,-12l910,1336r3,-16l911,1304r-6,-14l896,1277r-13,-9l868,1260r-17,-2xm1412,1232r24,3l1457,1244r18,13l1489,1275r9,21l1501,1320r-2,20l1492,1359r-10,17l1468,1389r-16,11l1433,1407r-21,2l1389,1406r-21,-10l1350,1383r-13,-19l1327,1343r-3,-23l1326,1300r7,-19l1344,1265r13,-14l1374,1240r18,-6l1412,1232xm1134,1232r24,3l1179,1244r18,13l1211,1275r9,21l1223,1320r-2,20l1214,1359r-10,17l1191,1389r-17,11l1155,1407r-21,2l1113,1407r-18,-7l1079,1389r-14,-13l1055,1359r-6,-19l1046,1320r3,-24l1058,1275r14,-18l1089,1244r21,-9l1134,1232xm851,1232r24,3l897,1244r17,13l928,1275r8,21l940,1320r-2,20l931,1359r-10,17l907,1389r-17,11l872,1407r-21,2l828,1406r-21,-10l789,1383r-14,-19l766,1343r-3,-23l765,1300r7,-19l783,1265r13,-14l813,1240r19,-6l851,1232xm1412,1046r-16,2l1383,1055r-13,10l1361,1077r-6,15l1353,1107r3,19l1365,1143r12,13l1393,1164r19,3l1429,1165r15,-6l1456,1149r10,-11l1472,1123r2,-16l1472,1092r-6,-15l1456,1065r-12,-10l1429,1048r-17,-2xm1134,1046r-15,2l1105,1055r-12,10l1083,1077r-5,15l1076,1107r3,19l1087,1143r13,13l1116,1164r18,3l1150,1165r15,-6l1177,1149r11,-11l1194,1123r2,-16l1193,1089r-9,-17l1170,1058r-17,-9l1134,1046xm851,1046r-16,2l821,1055r-11,10l800,1077r-6,15l792,1107r3,19l803,1143r13,13l833,1164r18,3l868,1165r15,-6l896,1149r9,-11l911,1123r2,-16l911,1092r-6,-15l896,1065r-13,-10l868,1048r-17,-2xm1412,1019r24,4l1457,1031r18,14l1489,1062r9,21l1501,1107r-3,25l1489,1154r-14,17l1457,1185r-21,8l1412,1196r-20,-2l1374,1188r-17,-10l1344,1164r-11,-17l1326,1128r-2,-21l1326,1088r7,-19l1344,1052r13,-14l1374,1028r18,-6l1412,1019xm1134,1019r24,4l1179,1031r18,14l1211,1062r9,21l1223,1107r-3,25l1211,1154r-14,17l1179,1185r-21,8l1134,1196r-24,-3l1089,1185r-17,-14l1058,1154r-9,-22l1046,1107r3,-24l1058,1062r14,-17l1089,1031r21,-8l1134,1019xm851,1019r24,4l897,1031r17,14l928,1062r8,21l940,1107r-4,25l928,1154r-14,17l897,1185r-22,8l851,1196r-19,-2l813,1188r-17,-10l783,1164r-11,-17l765,1128r-2,-21l765,1088r7,-19l783,1052r13,-14l813,1028r19,-6l851,1019xm1412,836r-19,3l1377,848r-12,12l1356,877r-3,18l1355,911r6,14l1370,939r13,9l1396,955r16,3l1429,955r15,-7l1456,939r10,-14l1472,911r2,-16l1472,879r-6,-13l1456,853r-12,-8l1429,838r-17,-2xm1134,836r-18,3l1100,848r-13,12l1079,877r-3,18l1078,911r5,14l1093,939r12,9l1119,955r15,3l1153,953r17,-8l1184,932r9,-18l1196,895r-2,-16l1188,866r-11,-13l1165,845r-15,-7l1134,836xm851,836r-18,3l816,848r-13,12l795,877r-3,18l794,911r6,14l810,939r11,9l835,955r16,3l868,955r15,-7l896,939r9,-14l911,911r2,-16l910,879r-6,-13l895,853r-13,-8l867,838r-16,-2xm1412,807r21,2l1452,815r16,11l1482,839r10,17l1499,875r2,20l1498,919r-9,22l1475,959r-18,13l1436,981r-24,3l1392,982r-18,-7l1357,965r-13,-14l1333,935r-7,-19l1324,895r2,-20l1333,856r11,-17l1357,826r17,-11l1392,809r20,-2xm1134,807r21,2l1174,815r17,11l1204,839r10,17l1221,875r2,20l1220,919r-9,22l1197,959r-18,13l1158,981r-24,3l1110,981r-21,-9l1072,959r-14,-18l1049,919r-3,-24l1049,875r6,-19l1065,839r14,-13l1095,815r18,-6l1134,807xm851,807r21,2l890,815r17,11l921,839r10,17l938,875r2,20l936,919r-8,22l914,959r-17,13l875,981r-24,3l832,982r-19,-7l796,965,783,951,772,935r-7,-19l763,895r2,-20l772,856r11,-17l796,826r17,-11l832,809r19,-2xm721,580r,11l718,639r-10,47l693,730r-20,41l646,810r-29,34l582,874r-37,26l503,920r-44,16l412,945r-48,3l357,948r-22,-1l315,945r-19,-3l276,983r-16,39l248,1058r-8,34l234,1122r-3,26l229,1169r-2,17l227,1195r,5l227,1203r5,44l241,1289r15,39l277,1366r25,34l332,1429r34,26l402,1475r40,16l485,1500r44,3l1737,1503r45,-3l1824,1491r39,-16l1901,1455r34,-26l1964,1400r25,-34l2010,1328r16,-39l2035,1247r3,-44l2038,1200r,-5l2038,1186r-1,-17l2036,1148r-4,-26l2026,1092r-9,-34l2006,1022r-16,-39l1970,942r-20,3l1930,947r-22,1l1902,948r-48,-3l1807,936r-44,-16l1722,900r-38,-26l1650,844r-31,-34l1594,771r-21,-41l1557,686r-9,-47l1545,591r,-11l721,580xm490,56r-48,2l397,64,355,74,318,87r-35,16l252,121r-29,21l198,165r-23,25l155,215r-18,27l122,271r-13,27l98,326,88,354r-8,28l74,408r-6,25l64,457r-3,22l59,499r-1,17l57,530r,12l57,549r,68l60,630r,15l62,653r,3l65,664r,7l68,677r3,8l71,689r9,20l91,731r13,22l110,762r2,3l115,768r7,10l148,807r30,25l211,854r36,17l287,883r23,7l326,890r15,2l357,892r7,l408,889r43,-10l490,864r37,-20l560,818r31,-30l616,755r21,-37l652,678r10,-43l665,591r,-68l1601,523r,68l1605,635r9,43l1630,718r20,37l1676,788r29,30l1739,844r36,20l1816,879r42,10l1902,892r6,l1935,891r24,-5l1980,883r35,-11l2050,856r32,-20l2110,813r26,-27l2139,786r6,-6l2147,774r3,-3l2170,740r16,-31l2192,695r2,-6l2194,685r3,-8l2197,671r4,-7l2204,656r,-3l2207,645r,-15l2210,617r,-97l2209,503r-2,-19l2204,462r-5,-24l2195,413r-6,-26l2181,360r-10,-29l2160,303r-14,-29l2131,247r-17,-29l2093,192r-23,-25l2044,144r-28,-21l1985,104,1950,87,1911,75,1870,64r-45,-6l1775,56,490,56xm490,l1775,r56,3l1883,10r49,12l1979,38r41,21l2056,82r34,26l2120,139r27,32l2171,207r26,45l2217,297r17,45l2246,385r8,42l2260,464r3,34l2265,526r,23l2254,682r-11,35l2229,749r-17,31l2191,809r-23,27l2168,839r-6,3l2133,869r-32,24l2065,913r-38,14l2047,969r15,40l2074,1048r8,34l2088,1114r4,27l2094,1165r1,18l2095,1195r,8l2092,1251r-11,46l2066,1342r-20,41l2020,1421r-30,34l1955,1486r-37,25l1876,1532r-44,15l1786,1557r-49,3l529,1560r-48,-3l434,1547r-44,-15l349,1511r-39,-25l277,1455r-31,-34l220,1383r-21,-41l185,1297r-10,-46l172,1203r,-9l172,1180r2,-22l177,1129r5,-32l191,1059r11,-41l219,974r21,-47l200,912,164,891,129,866,99,837,71,806,48,770,30,733,15,693,4,650,,606,,549,1,526,2,498,5,464r7,-37l20,385,32,342,47,297,67,252,92,207r25,-36l146,139r30,-31l210,82,245,59,288,38,334,22,384,10,436,3,490,xe" fillcolor="#636a6b [3215]" strokecolor="#636a6b [3215]" strokeweight="0">
                                    <v:path arrowok="t" o:connecttype="custom" o:connectlocs="141221,136023;110585,124375;116317,134443;79060,127238;90227,130298;148336,130298;130844,130298;120566,127928;104260,134147;91709,125856;76589,134641;135390,105126;145470,110852;106533,107792;117898,107495;79356,112826;87262,104139;143988,116972;134105,102461;118293,115590;107620,101770;88646,116972;78664,102461;136675,93577;141221,82719;112067,94564;82321,82818;88547,92689;145075,81535;134105,95255;114143,79857;109695,96835;84100,79659;84100,97131;82222,79857;45361,92393;22631,115392;43681,147177;201108,123092;192708,93281;153870,67715;19567,16287;5831,49256;7017,67617;28363,87161;62951,70874;171856,83311;211090,77586;217810,64754;214548,32673;180355,5725;212177,16879;220280,73934;205753,106804;193202,146683;24311,140267;21643,96144;99,51922;24212,5824" o:connectangles="0,0,0,0,0,0,0,0,0,0,0,0,0,0,0,0,0,0,0,0,0,0,0,0,0,0,0,0,0,0,0,0,0,0,0,0,0,0,0,0,0,0,0,0,0,0,0,0,0,0,0,0,0,0,0,0,0,0,0"/>
                                    <o:lock v:ext="edit" verticies="t"/>
                                  </v:shape>
                                  <w10:anchorlock/>
                                </v:group>
                              </w:pict>
                            </mc:Fallback>
                          </mc:AlternateContent>
                        </w:r>
                      </w:p>
                    </w:tc>
                  </w:tr>
                  <w:tr w:rsidR="00184664" w:rsidRPr="00A85B6F" w:rsidTr="00794CA6">
                    <w:trPr>
                      <w:trHeight w:val="4482"/>
                    </w:trPr>
                    <w:tc>
                      <w:tcPr>
                        <w:tcW w:w="1846" w:type="dxa"/>
                        <w:tcMar>
                          <w:top w:w="0" w:type="dxa"/>
                          <w:bottom w:w="0" w:type="dxa"/>
                        </w:tcMar>
                      </w:tcPr>
                      <w:p w:rsidR="00184664" w:rsidRPr="00A85B6F" w:rsidRDefault="00794CA6" w:rsidP="00794CA6">
                        <w:r>
                          <w:t xml:space="preserve">What is Steinberg’s claim in lines 12-14? </w:t>
                        </w:r>
                      </w:p>
                    </w:tc>
                    <w:tc>
                      <w:tcPr>
                        <w:tcW w:w="1847" w:type="dxa"/>
                        <w:tcMar>
                          <w:top w:w="0" w:type="dxa"/>
                          <w:bottom w:w="0" w:type="dxa"/>
                        </w:tcMar>
                      </w:tcPr>
                      <w:p w:rsidR="00184664" w:rsidRPr="00A85B6F" w:rsidRDefault="00794CA6" w:rsidP="00794CA6">
                        <w:r>
                          <w:t>Lines 27-31: What examples does the author use to support his claim that scientific information about brain maturity is not the primary way our society decides when maturity occurs?</w:t>
                        </w:r>
                      </w:p>
                    </w:tc>
                  </w:tr>
                  <w:tr w:rsidR="00184664" w:rsidRPr="00A85B6F" w:rsidTr="001C7765">
                    <w:tc>
                      <w:tcPr>
                        <w:tcW w:w="1846" w:type="dxa"/>
                        <w:tcMar>
                          <w:top w:w="288" w:type="dxa"/>
                          <w:bottom w:w="0" w:type="dxa"/>
                        </w:tcMar>
                      </w:tcPr>
                      <w:p w:rsidR="00184664" w:rsidRPr="00A85B6F" w:rsidRDefault="00184664" w:rsidP="00CC7AD0">
                        <w:pPr>
                          <w:pStyle w:val="Heading3"/>
                        </w:pPr>
                        <w:r w:rsidRPr="00A85B6F">
                          <w:rPr>
                            <w:noProof/>
                          </w:rPr>
                          <mc:AlternateContent>
                            <mc:Choice Requires="wpg">
                              <w:drawing>
                                <wp:inline distT="0" distB="0" distL="0" distR="0" wp14:anchorId="31EC569E" wp14:editId="52C3CA08">
                                  <wp:extent cx="329184" cy="329184"/>
                                  <wp:effectExtent l="0" t="0" r="0" b="0"/>
                                  <wp:docPr id="9" name="Group 321" descr="LinkedIn icon"/>
                                  <wp:cNvGraphicFramePr/>
                                  <a:graphic xmlns:a="http://schemas.openxmlformats.org/drawingml/2006/main">
                                    <a:graphicData uri="http://schemas.microsoft.com/office/word/2010/wordprocessingGroup">
                                      <wpg:wgp>
                                        <wpg:cNvGrpSpPr/>
                                        <wpg:grpSpPr>
                                          <a:xfrm>
                                            <a:off x="0" y="0"/>
                                            <a:ext cx="329184" cy="329184"/>
                                            <a:chOff x="0" y="0"/>
                                            <a:chExt cx="329184" cy="329184"/>
                                          </a:xfrm>
                                        </wpg:grpSpPr>
                                        <wps:wsp>
                                          <wps:cNvPr id="10" name="Oval 10"/>
                                          <wps:cNvSpPr/>
                                          <wps:spPr>
                                            <a:xfrm>
                                              <a:off x="0" y="0"/>
                                              <a:ext cx="329184" cy="329184"/>
                                            </a:xfrm>
                                            <a:prstGeom prst="ellipse">
                                              <a:avLst/>
                                            </a:prstGeom>
                                            <a:solidFill>
                                              <a:schemeClr val="accent1"/>
                                            </a:solidFill>
                                            <a:ln>
                                              <a:noFill/>
                                            </a:ln>
                                          </wps:spPr>
                                          <wps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wps:style>
                                          <wps:bodyPr rot="0" spcFirstLastPara="0" vert="horz" wrap="square" lIns="91440" tIns="45720" rIns="91440" bIns="45720" numCol="1" spcCol="0" rtlCol="0" fromWordArt="0" anchor="ctr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wps:bodyPr>
                                        </wps:wsp>
                                        <wps:wsp>
                                          <wps:cNvPr id="11" name="Freeform 11"/>
                                          <wps:cNvSpPr>
                                            <a:spLocks noEditPoints="1"/>
                                          </wps:cNvSpPr>
                                          <wps:spPr bwMode="auto">
                                            <a:xfrm>
                                              <a:off x="78073" y="86805"/>
                                              <a:ext cx="173038" cy="155575"/>
                                            </a:xfrm>
                                            <a:custGeom>
                                              <a:avLst/>
                                              <a:gdLst>
                                                <a:gd name="T0" fmla="*/ 384 w 1752"/>
                                                <a:gd name="T1" fmla="*/ 544 h 1560"/>
                                                <a:gd name="T2" fmla="*/ 1243 w 1752"/>
                                                <a:gd name="T3" fmla="*/ 523 h 1560"/>
                                                <a:gd name="T4" fmla="*/ 1128 w 1752"/>
                                                <a:gd name="T5" fmla="*/ 556 h 1560"/>
                                                <a:gd name="T6" fmla="*/ 1044 w 1752"/>
                                                <a:gd name="T7" fmla="*/ 620 h 1560"/>
                                                <a:gd name="T8" fmla="*/ 972 w 1752"/>
                                                <a:gd name="T9" fmla="*/ 686 h 1560"/>
                                                <a:gd name="T10" fmla="*/ 643 w 1752"/>
                                                <a:gd name="T11" fmla="*/ 1510 h 1560"/>
                                                <a:gd name="T12" fmla="*/ 954 w 1752"/>
                                                <a:gd name="T13" fmla="*/ 933 h 1560"/>
                                                <a:gd name="T14" fmla="*/ 966 w 1752"/>
                                                <a:gd name="T15" fmla="*/ 872 h 1560"/>
                                                <a:gd name="T16" fmla="*/ 1038 w 1752"/>
                                                <a:gd name="T17" fmla="*/ 779 h 1560"/>
                                                <a:gd name="T18" fmla="*/ 1122 w 1752"/>
                                                <a:gd name="T19" fmla="*/ 739 h 1560"/>
                                                <a:gd name="T20" fmla="*/ 1245 w 1752"/>
                                                <a:gd name="T21" fmla="*/ 744 h 1560"/>
                                                <a:gd name="T22" fmla="*/ 1340 w 1752"/>
                                                <a:gd name="T23" fmla="*/ 807 h 1560"/>
                                                <a:gd name="T24" fmla="*/ 1384 w 1752"/>
                                                <a:gd name="T25" fmla="*/ 920 h 1560"/>
                                                <a:gd name="T26" fmla="*/ 1697 w 1752"/>
                                                <a:gd name="T27" fmla="*/ 1510 h 1560"/>
                                                <a:gd name="T28" fmla="*/ 1681 w 1752"/>
                                                <a:gd name="T29" fmla="*/ 798 h 1560"/>
                                                <a:gd name="T30" fmla="*/ 1610 w 1752"/>
                                                <a:gd name="T31" fmla="*/ 650 h 1560"/>
                                                <a:gd name="T32" fmla="*/ 1496 w 1752"/>
                                                <a:gd name="T33" fmla="*/ 558 h 1560"/>
                                                <a:gd name="T34" fmla="*/ 1307 w 1752"/>
                                                <a:gd name="T35" fmla="*/ 522 h 1560"/>
                                                <a:gd name="T36" fmla="*/ 432 w 1752"/>
                                                <a:gd name="T37" fmla="*/ 497 h 1560"/>
                                                <a:gd name="T38" fmla="*/ 438 w 1752"/>
                                                <a:gd name="T39" fmla="*/ 1543 h 1560"/>
                                                <a:gd name="T40" fmla="*/ 50 w 1752"/>
                                                <a:gd name="T41" fmla="*/ 1560 h 1560"/>
                                                <a:gd name="T42" fmla="*/ 22 w 1752"/>
                                                <a:gd name="T43" fmla="*/ 1532 h 1560"/>
                                                <a:gd name="T44" fmla="*/ 41 w 1752"/>
                                                <a:gd name="T45" fmla="*/ 490 h 1560"/>
                                                <a:gd name="T46" fmla="*/ 1426 w 1752"/>
                                                <a:gd name="T47" fmla="*/ 480 h 1560"/>
                                                <a:gd name="T48" fmla="*/ 1593 w 1752"/>
                                                <a:gd name="T49" fmla="*/ 557 h 1560"/>
                                                <a:gd name="T50" fmla="*/ 1701 w 1752"/>
                                                <a:gd name="T51" fmla="*/ 694 h 1560"/>
                                                <a:gd name="T52" fmla="*/ 1750 w 1752"/>
                                                <a:gd name="T53" fmla="*/ 890 h 1560"/>
                                                <a:gd name="T54" fmla="*/ 1742 w 1752"/>
                                                <a:gd name="T55" fmla="*/ 1552 h 1560"/>
                                                <a:gd name="T56" fmla="*/ 1351 w 1752"/>
                                                <a:gd name="T57" fmla="*/ 1557 h 1560"/>
                                                <a:gd name="T58" fmla="*/ 1335 w 1752"/>
                                                <a:gd name="T59" fmla="*/ 989 h 1560"/>
                                                <a:gd name="T60" fmla="*/ 1311 w 1752"/>
                                                <a:gd name="T61" fmla="*/ 860 h 1560"/>
                                                <a:gd name="T62" fmla="*/ 1250 w 1752"/>
                                                <a:gd name="T63" fmla="*/ 797 h 1560"/>
                                                <a:gd name="T64" fmla="*/ 1144 w 1752"/>
                                                <a:gd name="T65" fmla="*/ 788 h 1560"/>
                                                <a:gd name="T66" fmla="*/ 1052 w 1752"/>
                                                <a:gd name="T67" fmla="*/ 836 h 1560"/>
                                                <a:gd name="T68" fmla="*/ 1005 w 1752"/>
                                                <a:gd name="T69" fmla="*/ 923 h 1560"/>
                                                <a:gd name="T70" fmla="*/ 988 w 1752"/>
                                                <a:gd name="T71" fmla="*/ 1557 h 1560"/>
                                                <a:gd name="T72" fmla="*/ 587 w 1752"/>
                                                <a:gd name="T73" fmla="*/ 1532 h 1560"/>
                                                <a:gd name="T74" fmla="*/ 604 w 1752"/>
                                                <a:gd name="T75" fmla="*/ 490 h 1560"/>
                                                <a:gd name="T76" fmla="*/ 998 w 1752"/>
                                                <a:gd name="T77" fmla="*/ 497 h 1560"/>
                                                <a:gd name="T78" fmla="*/ 1027 w 1752"/>
                                                <a:gd name="T79" fmla="*/ 564 h 1560"/>
                                                <a:gd name="T80" fmla="*/ 1138 w 1752"/>
                                                <a:gd name="T81" fmla="*/ 495 h 1560"/>
                                                <a:gd name="T82" fmla="*/ 1270 w 1752"/>
                                                <a:gd name="T83" fmla="*/ 467 h 1560"/>
                                                <a:gd name="T84" fmla="*/ 172 w 1752"/>
                                                <a:gd name="T85" fmla="*/ 61 h 1560"/>
                                                <a:gd name="T86" fmla="*/ 87 w 1752"/>
                                                <a:gd name="T87" fmla="*/ 111 h 1560"/>
                                                <a:gd name="T88" fmla="*/ 55 w 1752"/>
                                                <a:gd name="T89" fmla="*/ 203 h 1560"/>
                                                <a:gd name="T90" fmla="*/ 81 w 1752"/>
                                                <a:gd name="T91" fmla="*/ 289 h 1560"/>
                                                <a:gd name="T92" fmla="*/ 160 w 1752"/>
                                                <a:gd name="T93" fmla="*/ 344 h 1560"/>
                                                <a:gd name="T94" fmla="*/ 248 w 1752"/>
                                                <a:gd name="T95" fmla="*/ 349 h 1560"/>
                                                <a:gd name="T96" fmla="*/ 335 w 1752"/>
                                                <a:gd name="T97" fmla="*/ 307 h 1560"/>
                                                <a:gd name="T98" fmla="*/ 378 w 1752"/>
                                                <a:gd name="T99" fmla="*/ 228 h 1560"/>
                                                <a:gd name="T100" fmla="*/ 356 w 1752"/>
                                                <a:gd name="T101" fmla="*/ 115 h 1560"/>
                                                <a:gd name="T102" fmla="*/ 268 w 1752"/>
                                                <a:gd name="T103" fmla="*/ 57 h 1560"/>
                                                <a:gd name="T104" fmla="*/ 292 w 1752"/>
                                                <a:gd name="T105" fmla="*/ 7 h 1560"/>
                                                <a:gd name="T106" fmla="*/ 379 w 1752"/>
                                                <a:gd name="T107" fmla="*/ 61 h 1560"/>
                                                <a:gd name="T108" fmla="*/ 431 w 1752"/>
                                                <a:gd name="T109" fmla="*/ 166 h 1560"/>
                                                <a:gd name="T110" fmla="*/ 424 w 1752"/>
                                                <a:gd name="T111" fmla="*/ 266 h 1560"/>
                                                <a:gd name="T112" fmla="*/ 354 w 1752"/>
                                                <a:gd name="T113" fmla="*/ 364 h 1560"/>
                                                <a:gd name="T114" fmla="*/ 251 w 1752"/>
                                                <a:gd name="T115" fmla="*/ 404 h 1560"/>
                                                <a:gd name="T116" fmla="*/ 154 w 1752"/>
                                                <a:gd name="T117" fmla="*/ 399 h 1560"/>
                                                <a:gd name="T118" fmla="*/ 61 w 1752"/>
                                                <a:gd name="T119" fmla="*/ 346 h 1560"/>
                                                <a:gd name="T120" fmla="*/ 3 w 1752"/>
                                                <a:gd name="T121" fmla="*/ 236 h 1560"/>
                                                <a:gd name="T122" fmla="*/ 24 w 1752"/>
                                                <a:gd name="T123" fmla="*/ 106 h 1560"/>
                                                <a:gd name="T124" fmla="*/ 124 w 1752"/>
                                                <a:gd name="T125" fmla="*/ 19 h 1560"/>
                                              </a:gdLst>
                                              <a:ahLst/>
                                              <a:cxnLst>
                                                <a:cxn ang="0">
                                                  <a:pos x="T0" y="T1"/>
                                                </a:cxn>
                                                <a:cxn ang="0">
                                                  <a:pos x="T2" y="T3"/>
                                                </a:cxn>
                                                <a:cxn ang="0">
                                                  <a:pos x="T4" y="T5"/>
                                                </a:cxn>
                                                <a:cxn ang="0">
                                                  <a:pos x="T6" y="T7"/>
                                                </a:cxn>
                                                <a:cxn ang="0">
                                                  <a:pos x="T8" y="T9"/>
                                                </a:cxn>
                                                <a:cxn ang="0">
                                                  <a:pos x="T10" y="T11"/>
                                                </a:cxn>
                                                <a:cxn ang="0">
                                                  <a:pos x="T12" y="T13"/>
                                                </a:cxn>
                                                <a:cxn ang="0">
                                                  <a:pos x="T14" y="T15"/>
                                                </a:cxn>
                                                <a:cxn ang="0">
                                                  <a:pos x="T16" y="T17"/>
                                                </a:cxn>
                                                <a:cxn ang="0">
                                                  <a:pos x="T18" y="T19"/>
                                                </a:cxn>
                                                <a:cxn ang="0">
                                                  <a:pos x="T20" y="T21"/>
                                                </a:cxn>
                                                <a:cxn ang="0">
                                                  <a:pos x="T22" y="T23"/>
                                                </a:cxn>
                                                <a:cxn ang="0">
                                                  <a:pos x="T24" y="T25"/>
                                                </a:cxn>
                                                <a:cxn ang="0">
                                                  <a:pos x="T26" y="T27"/>
                                                </a:cxn>
                                                <a:cxn ang="0">
                                                  <a:pos x="T28" y="T29"/>
                                                </a:cxn>
                                                <a:cxn ang="0">
                                                  <a:pos x="T30" y="T31"/>
                                                </a:cxn>
                                                <a:cxn ang="0">
                                                  <a:pos x="T32" y="T33"/>
                                                </a:cxn>
                                                <a:cxn ang="0">
                                                  <a:pos x="T34" y="T35"/>
                                                </a:cxn>
                                                <a:cxn ang="0">
                                                  <a:pos x="T36" y="T37"/>
                                                </a:cxn>
                                                <a:cxn ang="0">
                                                  <a:pos x="T38" y="T39"/>
                                                </a:cxn>
                                                <a:cxn ang="0">
                                                  <a:pos x="T40" y="T41"/>
                                                </a:cxn>
                                                <a:cxn ang="0">
                                                  <a:pos x="T42" y="T43"/>
                                                </a:cxn>
                                                <a:cxn ang="0">
                                                  <a:pos x="T44" y="T45"/>
                                                </a:cxn>
                                                <a:cxn ang="0">
                                                  <a:pos x="T46" y="T47"/>
                                                </a:cxn>
                                                <a:cxn ang="0">
                                                  <a:pos x="T48" y="T49"/>
                                                </a:cxn>
                                                <a:cxn ang="0">
                                                  <a:pos x="T50" y="T51"/>
                                                </a:cxn>
                                                <a:cxn ang="0">
                                                  <a:pos x="T52" y="T53"/>
                                                </a:cxn>
                                                <a:cxn ang="0">
                                                  <a:pos x="T54" y="T55"/>
                                                </a:cxn>
                                                <a:cxn ang="0">
                                                  <a:pos x="T56" y="T57"/>
                                                </a:cxn>
                                                <a:cxn ang="0">
                                                  <a:pos x="T58" y="T59"/>
                                                </a:cxn>
                                                <a:cxn ang="0">
                                                  <a:pos x="T60" y="T61"/>
                                                </a:cxn>
                                                <a:cxn ang="0">
                                                  <a:pos x="T62" y="T63"/>
                                                </a:cxn>
                                                <a:cxn ang="0">
                                                  <a:pos x="T64" y="T65"/>
                                                </a:cxn>
                                                <a:cxn ang="0">
                                                  <a:pos x="T66" y="T67"/>
                                                </a:cxn>
                                                <a:cxn ang="0">
                                                  <a:pos x="T68" y="T69"/>
                                                </a:cxn>
                                                <a:cxn ang="0">
                                                  <a:pos x="T70" y="T71"/>
                                                </a:cxn>
                                                <a:cxn ang="0">
                                                  <a:pos x="T72" y="T73"/>
                                                </a:cxn>
                                                <a:cxn ang="0">
                                                  <a:pos x="T74" y="T75"/>
                                                </a:cxn>
                                                <a:cxn ang="0">
                                                  <a:pos x="T76" y="T77"/>
                                                </a:cxn>
                                                <a:cxn ang="0">
                                                  <a:pos x="T78" y="T79"/>
                                                </a:cxn>
                                                <a:cxn ang="0">
                                                  <a:pos x="T80" y="T81"/>
                                                </a:cxn>
                                                <a:cxn ang="0">
                                                  <a:pos x="T82" y="T83"/>
                                                </a:cxn>
                                                <a:cxn ang="0">
                                                  <a:pos x="T84" y="T85"/>
                                                </a:cxn>
                                                <a:cxn ang="0">
                                                  <a:pos x="T86" y="T87"/>
                                                </a:cxn>
                                                <a:cxn ang="0">
                                                  <a:pos x="T88" y="T89"/>
                                                </a:cxn>
                                                <a:cxn ang="0">
                                                  <a:pos x="T90" y="T91"/>
                                                </a:cxn>
                                                <a:cxn ang="0">
                                                  <a:pos x="T92" y="T93"/>
                                                </a:cxn>
                                                <a:cxn ang="0">
                                                  <a:pos x="T94" y="T95"/>
                                                </a:cxn>
                                                <a:cxn ang="0">
                                                  <a:pos x="T96" y="T97"/>
                                                </a:cxn>
                                                <a:cxn ang="0">
                                                  <a:pos x="T98" y="T99"/>
                                                </a:cxn>
                                                <a:cxn ang="0">
                                                  <a:pos x="T100" y="T101"/>
                                                </a:cxn>
                                                <a:cxn ang="0">
                                                  <a:pos x="T102" y="T103"/>
                                                </a:cxn>
                                                <a:cxn ang="0">
                                                  <a:pos x="T104" y="T105"/>
                                                </a:cxn>
                                                <a:cxn ang="0">
                                                  <a:pos x="T106" y="T107"/>
                                                </a:cxn>
                                                <a:cxn ang="0">
                                                  <a:pos x="T108" y="T109"/>
                                                </a:cxn>
                                                <a:cxn ang="0">
                                                  <a:pos x="T110" y="T111"/>
                                                </a:cxn>
                                                <a:cxn ang="0">
                                                  <a:pos x="T112" y="T113"/>
                                                </a:cxn>
                                                <a:cxn ang="0">
                                                  <a:pos x="T114" y="T115"/>
                                                </a:cxn>
                                                <a:cxn ang="0">
                                                  <a:pos x="T116" y="T117"/>
                                                </a:cxn>
                                                <a:cxn ang="0">
                                                  <a:pos x="T118" y="T119"/>
                                                </a:cxn>
                                                <a:cxn ang="0">
                                                  <a:pos x="T120" y="T121"/>
                                                </a:cxn>
                                                <a:cxn ang="0">
                                                  <a:pos x="T122" y="T123"/>
                                                </a:cxn>
                                                <a:cxn ang="0">
                                                  <a:pos x="T124" y="T125"/>
                                                </a:cxn>
                                              </a:cxnLst>
                                              <a:rect l="0" t="0" r="r" b="b"/>
                                              <a:pathLst>
                                                <a:path w="1752" h="1560">
                                                  <a:moveTo>
                                                    <a:pt x="77" y="544"/>
                                                  </a:moveTo>
                                                  <a:lnTo>
                                                    <a:pt x="77" y="1510"/>
                                                  </a:lnTo>
                                                  <a:lnTo>
                                                    <a:pt x="384" y="1510"/>
                                                  </a:lnTo>
                                                  <a:lnTo>
                                                    <a:pt x="384" y="544"/>
                                                  </a:lnTo>
                                                  <a:lnTo>
                                                    <a:pt x="77" y="544"/>
                                                  </a:lnTo>
                                                  <a:close/>
                                                  <a:moveTo>
                                                    <a:pt x="1307" y="522"/>
                                                  </a:moveTo>
                                                  <a:lnTo>
                                                    <a:pt x="1274" y="522"/>
                                                  </a:lnTo>
                                                  <a:lnTo>
                                                    <a:pt x="1243" y="523"/>
                                                  </a:lnTo>
                                                  <a:lnTo>
                                                    <a:pt x="1213" y="526"/>
                                                  </a:lnTo>
                                                  <a:lnTo>
                                                    <a:pt x="1186" y="532"/>
                                                  </a:lnTo>
                                                  <a:lnTo>
                                                    <a:pt x="1155" y="544"/>
                                                  </a:lnTo>
                                                  <a:lnTo>
                                                    <a:pt x="1128" y="556"/>
                                                  </a:lnTo>
                                                  <a:lnTo>
                                                    <a:pt x="1104" y="571"/>
                                                  </a:lnTo>
                                                  <a:lnTo>
                                                    <a:pt x="1080" y="588"/>
                                                  </a:lnTo>
                                                  <a:lnTo>
                                                    <a:pt x="1061" y="604"/>
                                                  </a:lnTo>
                                                  <a:lnTo>
                                                    <a:pt x="1044" y="620"/>
                                                  </a:lnTo>
                                                  <a:lnTo>
                                                    <a:pt x="1027" y="641"/>
                                                  </a:lnTo>
                                                  <a:lnTo>
                                                    <a:pt x="1012" y="659"/>
                                                  </a:lnTo>
                                                  <a:lnTo>
                                                    <a:pt x="1000" y="676"/>
                                                  </a:lnTo>
                                                  <a:lnTo>
                                                    <a:pt x="972" y="686"/>
                                                  </a:lnTo>
                                                  <a:lnTo>
                                                    <a:pt x="950" y="659"/>
                                                  </a:lnTo>
                                                  <a:lnTo>
                                                    <a:pt x="950" y="544"/>
                                                  </a:lnTo>
                                                  <a:lnTo>
                                                    <a:pt x="643" y="544"/>
                                                  </a:lnTo>
                                                  <a:lnTo>
                                                    <a:pt x="643" y="1510"/>
                                                  </a:lnTo>
                                                  <a:lnTo>
                                                    <a:pt x="950" y="1510"/>
                                                  </a:lnTo>
                                                  <a:lnTo>
                                                    <a:pt x="950" y="966"/>
                                                  </a:lnTo>
                                                  <a:lnTo>
                                                    <a:pt x="952" y="950"/>
                                                  </a:lnTo>
                                                  <a:lnTo>
                                                    <a:pt x="954" y="933"/>
                                                  </a:lnTo>
                                                  <a:lnTo>
                                                    <a:pt x="956" y="916"/>
                                                  </a:lnTo>
                                                  <a:lnTo>
                                                    <a:pt x="957" y="904"/>
                                                  </a:lnTo>
                                                  <a:lnTo>
                                                    <a:pt x="961" y="889"/>
                                                  </a:lnTo>
                                                  <a:lnTo>
                                                    <a:pt x="966" y="872"/>
                                                  </a:lnTo>
                                                  <a:lnTo>
                                                    <a:pt x="980" y="848"/>
                                                  </a:lnTo>
                                                  <a:lnTo>
                                                    <a:pt x="996" y="824"/>
                                                  </a:lnTo>
                                                  <a:lnTo>
                                                    <a:pt x="1016" y="801"/>
                                                  </a:lnTo>
                                                  <a:lnTo>
                                                    <a:pt x="1038" y="779"/>
                                                  </a:lnTo>
                                                  <a:lnTo>
                                                    <a:pt x="1055" y="765"/>
                                                  </a:lnTo>
                                                  <a:lnTo>
                                                    <a:pt x="1076" y="753"/>
                                                  </a:lnTo>
                                                  <a:lnTo>
                                                    <a:pt x="1098" y="746"/>
                                                  </a:lnTo>
                                                  <a:lnTo>
                                                    <a:pt x="1122" y="739"/>
                                                  </a:lnTo>
                                                  <a:lnTo>
                                                    <a:pt x="1149" y="736"/>
                                                  </a:lnTo>
                                                  <a:lnTo>
                                                    <a:pt x="1175" y="735"/>
                                                  </a:lnTo>
                                                  <a:lnTo>
                                                    <a:pt x="1211" y="737"/>
                                                  </a:lnTo>
                                                  <a:lnTo>
                                                    <a:pt x="1245" y="744"/>
                                                  </a:lnTo>
                                                  <a:lnTo>
                                                    <a:pt x="1274" y="753"/>
                                                  </a:lnTo>
                                                  <a:lnTo>
                                                    <a:pt x="1299" y="767"/>
                                                  </a:lnTo>
                                                  <a:lnTo>
                                                    <a:pt x="1321" y="785"/>
                                                  </a:lnTo>
                                                  <a:lnTo>
                                                    <a:pt x="1340" y="807"/>
                                                  </a:lnTo>
                                                  <a:lnTo>
                                                    <a:pt x="1355" y="831"/>
                                                  </a:lnTo>
                                                  <a:lnTo>
                                                    <a:pt x="1368" y="858"/>
                                                  </a:lnTo>
                                                  <a:lnTo>
                                                    <a:pt x="1377" y="887"/>
                                                  </a:lnTo>
                                                  <a:lnTo>
                                                    <a:pt x="1384" y="920"/>
                                                  </a:lnTo>
                                                  <a:lnTo>
                                                    <a:pt x="1388" y="953"/>
                                                  </a:lnTo>
                                                  <a:lnTo>
                                                    <a:pt x="1390" y="989"/>
                                                  </a:lnTo>
                                                  <a:lnTo>
                                                    <a:pt x="1390" y="1510"/>
                                                  </a:lnTo>
                                                  <a:lnTo>
                                                    <a:pt x="1697" y="1510"/>
                                                  </a:lnTo>
                                                  <a:lnTo>
                                                    <a:pt x="1697" y="950"/>
                                                  </a:lnTo>
                                                  <a:lnTo>
                                                    <a:pt x="1695" y="894"/>
                                                  </a:lnTo>
                                                  <a:lnTo>
                                                    <a:pt x="1689" y="843"/>
                                                  </a:lnTo>
                                                  <a:lnTo>
                                                    <a:pt x="1681" y="798"/>
                                                  </a:lnTo>
                                                  <a:lnTo>
                                                    <a:pt x="1669" y="757"/>
                                                  </a:lnTo>
                                                  <a:lnTo>
                                                    <a:pt x="1652" y="719"/>
                                                  </a:lnTo>
                                                  <a:lnTo>
                                                    <a:pt x="1632" y="683"/>
                                                  </a:lnTo>
                                                  <a:lnTo>
                                                    <a:pt x="1610" y="650"/>
                                                  </a:lnTo>
                                                  <a:lnTo>
                                                    <a:pt x="1587" y="620"/>
                                                  </a:lnTo>
                                                  <a:lnTo>
                                                    <a:pt x="1560" y="597"/>
                                                  </a:lnTo>
                                                  <a:lnTo>
                                                    <a:pt x="1530" y="576"/>
                                                  </a:lnTo>
                                                  <a:lnTo>
                                                    <a:pt x="1496" y="558"/>
                                                  </a:lnTo>
                                                  <a:lnTo>
                                                    <a:pt x="1461" y="544"/>
                                                  </a:lnTo>
                                                  <a:lnTo>
                                                    <a:pt x="1412" y="530"/>
                                                  </a:lnTo>
                                                  <a:lnTo>
                                                    <a:pt x="1360" y="524"/>
                                                  </a:lnTo>
                                                  <a:lnTo>
                                                    <a:pt x="1307" y="522"/>
                                                  </a:lnTo>
                                                  <a:close/>
                                                  <a:moveTo>
                                                    <a:pt x="50" y="488"/>
                                                  </a:moveTo>
                                                  <a:lnTo>
                                                    <a:pt x="412" y="488"/>
                                                  </a:lnTo>
                                                  <a:lnTo>
                                                    <a:pt x="423" y="490"/>
                                                  </a:lnTo>
                                                  <a:lnTo>
                                                    <a:pt x="432" y="497"/>
                                                  </a:lnTo>
                                                  <a:lnTo>
                                                    <a:pt x="438" y="505"/>
                                                  </a:lnTo>
                                                  <a:lnTo>
                                                    <a:pt x="440" y="516"/>
                                                  </a:lnTo>
                                                  <a:lnTo>
                                                    <a:pt x="440" y="1532"/>
                                                  </a:lnTo>
                                                  <a:lnTo>
                                                    <a:pt x="438" y="1543"/>
                                                  </a:lnTo>
                                                  <a:lnTo>
                                                    <a:pt x="432" y="1552"/>
                                                  </a:lnTo>
                                                  <a:lnTo>
                                                    <a:pt x="423" y="1557"/>
                                                  </a:lnTo>
                                                  <a:lnTo>
                                                    <a:pt x="412" y="1560"/>
                                                  </a:lnTo>
                                                  <a:lnTo>
                                                    <a:pt x="50" y="1560"/>
                                                  </a:lnTo>
                                                  <a:lnTo>
                                                    <a:pt x="41" y="1557"/>
                                                  </a:lnTo>
                                                  <a:lnTo>
                                                    <a:pt x="32" y="1552"/>
                                                  </a:lnTo>
                                                  <a:lnTo>
                                                    <a:pt x="25" y="1543"/>
                                                  </a:lnTo>
                                                  <a:lnTo>
                                                    <a:pt x="22" y="1532"/>
                                                  </a:lnTo>
                                                  <a:lnTo>
                                                    <a:pt x="22" y="516"/>
                                                  </a:lnTo>
                                                  <a:lnTo>
                                                    <a:pt x="25" y="505"/>
                                                  </a:lnTo>
                                                  <a:lnTo>
                                                    <a:pt x="32" y="497"/>
                                                  </a:lnTo>
                                                  <a:lnTo>
                                                    <a:pt x="41" y="490"/>
                                                  </a:lnTo>
                                                  <a:lnTo>
                                                    <a:pt x="50" y="488"/>
                                                  </a:lnTo>
                                                  <a:close/>
                                                  <a:moveTo>
                                                    <a:pt x="1307" y="466"/>
                                                  </a:moveTo>
                                                  <a:lnTo>
                                                    <a:pt x="1368" y="470"/>
                                                  </a:lnTo>
                                                  <a:lnTo>
                                                    <a:pt x="1426" y="480"/>
                                                  </a:lnTo>
                                                  <a:lnTo>
                                                    <a:pt x="1483" y="494"/>
                                                  </a:lnTo>
                                                  <a:lnTo>
                                                    <a:pt x="1523" y="512"/>
                                                  </a:lnTo>
                                                  <a:lnTo>
                                                    <a:pt x="1558" y="532"/>
                                                  </a:lnTo>
                                                  <a:lnTo>
                                                    <a:pt x="1593" y="557"/>
                                                  </a:lnTo>
                                                  <a:lnTo>
                                                    <a:pt x="1625" y="588"/>
                                                  </a:lnTo>
                                                  <a:lnTo>
                                                    <a:pt x="1653" y="619"/>
                                                  </a:lnTo>
                                                  <a:lnTo>
                                                    <a:pt x="1679" y="656"/>
                                                  </a:lnTo>
                                                  <a:lnTo>
                                                    <a:pt x="1701" y="694"/>
                                                  </a:lnTo>
                                                  <a:lnTo>
                                                    <a:pt x="1719" y="735"/>
                                                  </a:lnTo>
                                                  <a:lnTo>
                                                    <a:pt x="1733" y="783"/>
                                                  </a:lnTo>
                                                  <a:lnTo>
                                                    <a:pt x="1743" y="835"/>
                                                  </a:lnTo>
                                                  <a:lnTo>
                                                    <a:pt x="1750" y="890"/>
                                                  </a:lnTo>
                                                  <a:lnTo>
                                                    <a:pt x="1752" y="950"/>
                                                  </a:lnTo>
                                                  <a:lnTo>
                                                    <a:pt x="1752" y="1532"/>
                                                  </a:lnTo>
                                                  <a:lnTo>
                                                    <a:pt x="1749" y="1543"/>
                                                  </a:lnTo>
                                                  <a:lnTo>
                                                    <a:pt x="1742" y="1552"/>
                                                  </a:lnTo>
                                                  <a:lnTo>
                                                    <a:pt x="1733" y="1557"/>
                                                  </a:lnTo>
                                                  <a:lnTo>
                                                    <a:pt x="1725" y="1560"/>
                                                  </a:lnTo>
                                                  <a:lnTo>
                                                    <a:pt x="1362" y="1560"/>
                                                  </a:lnTo>
                                                  <a:lnTo>
                                                    <a:pt x="1351" y="1557"/>
                                                  </a:lnTo>
                                                  <a:lnTo>
                                                    <a:pt x="1342" y="1552"/>
                                                  </a:lnTo>
                                                  <a:lnTo>
                                                    <a:pt x="1336" y="1543"/>
                                                  </a:lnTo>
                                                  <a:lnTo>
                                                    <a:pt x="1335" y="1532"/>
                                                  </a:lnTo>
                                                  <a:lnTo>
                                                    <a:pt x="1335" y="989"/>
                                                  </a:lnTo>
                                                  <a:lnTo>
                                                    <a:pt x="1333" y="953"/>
                                                  </a:lnTo>
                                                  <a:lnTo>
                                                    <a:pt x="1329" y="919"/>
                                                  </a:lnTo>
                                                  <a:lnTo>
                                                    <a:pt x="1321" y="888"/>
                                                  </a:lnTo>
                                                  <a:lnTo>
                                                    <a:pt x="1311" y="860"/>
                                                  </a:lnTo>
                                                  <a:lnTo>
                                                    <a:pt x="1296" y="835"/>
                                                  </a:lnTo>
                                                  <a:lnTo>
                                                    <a:pt x="1284" y="819"/>
                                                  </a:lnTo>
                                                  <a:lnTo>
                                                    <a:pt x="1268" y="808"/>
                                                  </a:lnTo>
                                                  <a:lnTo>
                                                    <a:pt x="1250" y="797"/>
                                                  </a:lnTo>
                                                  <a:lnTo>
                                                    <a:pt x="1228" y="791"/>
                                                  </a:lnTo>
                                                  <a:lnTo>
                                                    <a:pt x="1204" y="787"/>
                                                  </a:lnTo>
                                                  <a:lnTo>
                                                    <a:pt x="1175" y="786"/>
                                                  </a:lnTo>
                                                  <a:lnTo>
                                                    <a:pt x="1144" y="788"/>
                                                  </a:lnTo>
                                                  <a:lnTo>
                                                    <a:pt x="1117" y="793"/>
                                                  </a:lnTo>
                                                  <a:lnTo>
                                                    <a:pt x="1093" y="803"/>
                                                  </a:lnTo>
                                                  <a:lnTo>
                                                    <a:pt x="1071" y="818"/>
                                                  </a:lnTo>
                                                  <a:lnTo>
                                                    <a:pt x="1052" y="836"/>
                                                  </a:lnTo>
                                                  <a:lnTo>
                                                    <a:pt x="1038" y="855"/>
                                                  </a:lnTo>
                                                  <a:lnTo>
                                                    <a:pt x="1025" y="875"/>
                                                  </a:lnTo>
                                                  <a:lnTo>
                                                    <a:pt x="1016" y="894"/>
                                                  </a:lnTo>
                                                  <a:lnTo>
                                                    <a:pt x="1005" y="923"/>
                                                  </a:lnTo>
                                                  <a:lnTo>
                                                    <a:pt x="1005" y="1532"/>
                                                  </a:lnTo>
                                                  <a:lnTo>
                                                    <a:pt x="1003" y="1543"/>
                                                  </a:lnTo>
                                                  <a:lnTo>
                                                    <a:pt x="998" y="1552"/>
                                                  </a:lnTo>
                                                  <a:lnTo>
                                                    <a:pt x="988" y="1557"/>
                                                  </a:lnTo>
                                                  <a:lnTo>
                                                    <a:pt x="978" y="1560"/>
                                                  </a:lnTo>
                                                  <a:lnTo>
                                                    <a:pt x="616" y="1560"/>
                                                  </a:lnTo>
                                                  <a:lnTo>
                                                    <a:pt x="594" y="1553"/>
                                                  </a:lnTo>
                                                  <a:lnTo>
                                                    <a:pt x="587" y="1532"/>
                                                  </a:lnTo>
                                                  <a:lnTo>
                                                    <a:pt x="587" y="516"/>
                                                  </a:lnTo>
                                                  <a:lnTo>
                                                    <a:pt x="589" y="505"/>
                                                  </a:lnTo>
                                                  <a:lnTo>
                                                    <a:pt x="596" y="497"/>
                                                  </a:lnTo>
                                                  <a:lnTo>
                                                    <a:pt x="604" y="490"/>
                                                  </a:lnTo>
                                                  <a:lnTo>
                                                    <a:pt x="616" y="488"/>
                                                  </a:lnTo>
                                                  <a:lnTo>
                                                    <a:pt x="978" y="488"/>
                                                  </a:lnTo>
                                                  <a:lnTo>
                                                    <a:pt x="988" y="490"/>
                                                  </a:lnTo>
                                                  <a:lnTo>
                                                    <a:pt x="998" y="497"/>
                                                  </a:lnTo>
                                                  <a:lnTo>
                                                    <a:pt x="1003" y="505"/>
                                                  </a:lnTo>
                                                  <a:lnTo>
                                                    <a:pt x="1005" y="516"/>
                                                  </a:lnTo>
                                                  <a:lnTo>
                                                    <a:pt x="1005" y="582"/>
                                                  </a:lnTo>
                                                  <a:lnTo>
                                                    <a:pt x="1027" y="564"/>
                                                  </a:lnTo>
                                                  <a:lnTo>
                                                    <a:pt x="1049" y="545"/>
                                                  </a:lnTo>
                                                  <a:lnTo>
                                                    <a:pt x="1071" y="527"/>
                                                  </a:lnTo>
                                                  <a:lnTo>
                                                    <a:pt x="1104" y="511"/>
                                                  </a:lnTo>
                                                  <a:lnTo>
                                                    <a:pt x="1138" y="495"/>
                                                  </a:lnTo>
                                                  <a:lnTo>
                                                    <a:pt x="1175" y="483"/>
                                                  </a:lnTo>
                                                  <a:lnTo>
                                                    <a:pt x="1203" y="476"/>
                                                  </a:lnTo>
                                                  <a:lnTo>
                                                    <a:pt x="1235" y="470"/>
                                                  </a:lnTo>
                                                  <a:lnTo>
                                                    <a:pt x="1270" y="467"/>
                                                  </a:lnTo>
                                                  <a:lnTo>
                                                    <a:pt x="1307" y="466"/>
                                                  </a:lnTo>
                                                  <a:close/>
                                                  <a:moveTo>
                                                    <a:pt x="236" y="55"/>
                                                  </a:moveTo>
                                                  <a:lnTo>
                                                    <a:pt x="202" y="57"/>
                                                  </a:lnTo>
                                                  <a:lnTo>
                                                    <a:pt x="172" y="61"/>
                                                  </a:lnTo>
                                                  <a:lnTo>
                                                    <a:pt x="145" y="68"/>
                                                  </a:lnTo>
                                                  <a:lnTo>
                                                    <a:pt x="123" y="79"/>
                                                  </a:lnTo>
                                                  <a:lnTo>
                                                    <a:pt x="105" y="93"/>
                                                  </a:lnTo>
                                                  <a:lnTo>
                                                    <a:pt x="87" y="111"/>
                                                  </a:lnTo>
                                                  <a:lnTo>
                                                    <a:pt x="73" y="131"/>
                                                  </a:lnTo>
                                                  <a:lnTo>
                                                    <a:pt x="63" y="153"/>
                                                  </a:lnTo>
                                                  <a:lnTo>
                                                    <a:pt x="57" y="177"/>
                                                  </a:lnTo>
                                                  <a:lnTo>
                                                    <a:pt x="55" y="203"/>
                                                  </a:lnTo>
                                                  <a:lnTo>
                                                    <a:pt x="56" y="226"/>
                                                  </a:lnTo>
                                                  <a:lnTo>
                                                    <a:pt x="62" y="248"/>
                                                  </a:lnTo>
                                                  <a:lnTo>
                                                    <a:pt x="69" y="270"/>
                                                  </a:lnTo>
                                                  <a:lnTo>
                                                    <a:pt x="81" y="289"/>
                                                  </a:lnTo>
                                                  <a:lnTo>
                                                    <a:pt x="99" y="307"/>
                                                  </a:lnTo>
                                                  <a:lnTo>
                                                    <a:pt x="117" y="323"/>
                                                  </a:lnTo>
                                                  <a:lnTo>
                                                    <a:pt x="137" y="334"/>
                                                  </a:lnTo>
                                                  <a:lnTo>
                                                    <a:pt x="160" y="344"/>
                                                  </a:lnTo>
                                                  <a:lnTo>
                                                    <a:pt x="186" y="349"/>
                                                  </a:lnTo>
                                                  <a:lnTo>
                                                    <a:pt x="214" y="351"/>
                                                  </a:lnTo>
                                                  <a:lnTo>
                                                    <a:pt x="220" y="351"/>
                                                  </a:lnTo>
                                                  <a:lnTo>
                                                    <a:pt x="248" y="349"/>
                                                  </a:lnTo>
                                                  <a:lnTo>
                                                    <a:pt x="274" y="344"/>
                                                  </a:lnTo>
                                                  <a:lnTo>
                                                    <a:pt x="297" y="334"/>
                                                  </a:lnTo>
                                                  <a:lnTo>
                                                    <a:pt x="317" y="323"/>
                                                  </a:lnTo>
                                                  <a:lnTo>
                                                    <a:pt x="335" y="307"/>
                                                  </a:lnTo>
                                                  <a:lnTo>
                                                    <a:pt x="353" y="290"/>
                                                  </a:lnTo>
                                                  <a:lnTo>
                                                    <a:pt x="365" y="271"/>
                                                  </a:lnTo>
                                                  <a:lnTo>
                                                    <a:pt x="374" y="250"/>
                                                  </a:lnTo>
                                                  <a:lnTo>
                                                    <a:pt x="378" y="228"/>
                                                  </a:lnTo>
                                                  <a:lnTo>
                                                    <a:pt x="379" y="203"/>
                                                  </a:lnTo>
                                                  <a:lnTo>
                                                    <a:pt x="376" y="171"/>
                                                  </a:lnTo>
                                                  <a:lnTo>
                                                    <a:pt x="368" y="142"/>
                                                  </a:lnTo>
                                                  <a:lnTo>
                                                    <a:pt x="356" y="115"/>
                                                  </a:lnTo>
                                                  <a:lnTo>
                                                    <a:pt x="341" y="93"/>
                                                  </a:lnTo>
                                                  <a:lnTo>
                                                    <a:pt x="319" y="76"/>
                                                  </a:lnTo>
                                                  <a:lnTo>
                                                    <a:pt x="295" y="64"/>
                                                  </a:lnTo>
                                                  <a:lnTo>
                                                    <a:pt x="268" y="57"/>
                                                  </a:lnTo>
                                                  <a:lnTo>
                                                    <a:pt x="236" y="55"/>
                                                  </a:lnTo>
                                                  <a:close/>
                                                  <a:moveTo>
                                                    <a:pt x="236" y="0"/>
                                                  </a:moveTo>
                                                  <a:lnTo>
                                                    <a:pt x="265" y="2"/>
                                                  </a:lnTo>
                                                  <a:lnTo>
                                                    <a:pt x="292" y="7"/>
                                                  </a:lnTo>
                                                  <a:lnTo>
                                                    <a:pt x="316" y="16"/>
                                                  </a:lnTo>
                                                  <a:lnTo>
                                                    <a:pt x="338" y="27"/>
                                                  </a:lnTo>
                                                  <a:lnTo>
                                                    <a:pt x="359" y="42"/>
                                                  </a:lnTo>
                                                  <a:lnTo>
                                                    <a:pt x="379" y="61"/>
                                                  </a:lnTo>
                                                  <a:lnTo>
                                                    <a:pt x="398" y="84"/>
                                                  </a:lnTo>
                                                  <a:lnTo>
                                                    <a:pt x="412" y="109"/>
                                                  </a:lnTo>
                                                  <a:lnTo>
                                                    <a:pt x="424" y="136"/>
                                                  </a:lnTo>
                                                  <a:lnTo>
                                                    <a:pt x="431" y="166"/>
                                                  </a:lnTo>
                                                  <a:lnTo>
                                                    <a:pt x="434" y="198"/>
                                                  </a:lnTo>
                                                  <a:lnTo>
                                                    <a:pt x="434" y="203"/>
                                                  </a:lnTo>
                                                  <a:lnTo>
                                                    <a:pt x="431" y="236"/>
                                                  </a:lnTo>
                                                  <a:lnTo>
                                                    <a:pt x="424" y="266"/>
                                                  </a:lnTo>
                                                  <a:lnTo>
                                                    <a:pt x="411" y="294"/>
                                                  </a:lnTo>
                                                  <a:lnTo>
                                                    <a:pt x="395" y="322"/>
                                                  </a:lnTo>
                                                  <a:lnTo>
                                                    <a:pt x="374" y="346"/>
                                                  </a:lnTo>
                                                  <a:lnTo>
                                                    <a:pt x="354" y="364"/>
                                                  </a:lnTo>
                                                  <a:lnTo>
                                                    <a:pt x="332" y="378"/>
                                                  </a:lnTo>
                                                  <a:lnTo>
                                                    <a:pt x="307" y="391"/>
                                                  </a:lnTo>
                                                  <a:lnTo>
                                                    <a:pt x="280" y="399"/>
                                                  </a:lnTo>
                                                  <a:lnTo>
                                                    <a:pt x="251" y="404"/>
                                                  </a:lnTo>
                                                  <a:lnTo>
                                                    <a:pt x="220" y="406"/>
                                                  </a:lnTo>
                                                  <a:lnTo>
                                                    <a:pt x="214" y="406"/>
                                                  </a:lnTo>
                                                  <a:lnTo>
                                                    <a:pt x="183" y="404"/>
                                                  </a:lnTo>
                                                  <a:lnTo>
                                                    <a:pt x="154" y="399"/>
                                                  </a:lnTo>
                                                  <a:lnTo>
                                                    <a:pt x="128" y="391"/>
                                                  </a:lnTo>
                                                  <a:lnTo>
                                                    <a:pt x="103" y="378"/>
                                                  </a:lnTo>
                                                  <a:lnTo>
                                                    <a:pt x="80" y="364"/>
                                                  </a:lnTo>
                                                  <a:lnTo>
                                                    <a:pt x="61" y="346"/>
                                                  </a:lnTo>
                                                  <a:lnTo>
                                                    <a:pt x="40" y="322"/>
                                                  </a:lnTo>
                                                  <a:lnTo>
                                                    <a:pt x="23" y="294"/>
                                                  </a:lnTo>
                                                  <a:lnTo>
                                                    <a:pt x="10" y="266"/>
                                                  </a:lnTo>
                                                  <a:lnTo>
                                                    <a:pt x="3" y="236"/>
                                                  </a:lnTo>
                                                  <a:lnTo>
                                                    <a:pt x="0" y="203"/>
                                                  </a:lnTo>
                                                  <a:lnTo>
                                                    <a:pt x="3" y="168"/>
                                                  </a:lnTo>
                                                  <a:lnTo>
                                                    <a:pt x="11" y="136"/>
                                                  </a:lnTo>
                                                  <a:lnTo>
                                                    <a:pt x="24" y="106"/>
                                                  </a:lnTo>
                                                  <a:lnTo>
                                                    <a:pt x="43" y="80"/>
                                                  </a:lnTo>
                                                  <a:lnTo>
                                                    <a:pt x="66" y="55"/>
                                                  </a:lnTo>
                                                  <a:lnTo>
                                                    <a:pt x="94" y="35"/>
                                                  </a:lnTo>
                                                  <a:lnTo>
                                                    <a:pt x="124" y="19"/>
                                                  </a:lnTo>
                                                  <a:lnTo>
                                                    <a:pt x="158" y="8"/>
                                                  </a:lnTo>
                                                  <a:lnTo>
                                                    <a:pt x="196" y="2"/>
                                                  </a:lnTo>
                                                  <a:lnTo>
                                                    <a:pt x="236" y="0"/>
                                                  </a:lnTo>
                                                  <a:close/>
                                                </a:path>
                                              </a:pathLst>
                                            </a:custGeom>
                                            <a:solidFill>
                                              <a:schemeClr val="tx2"/>
                                            </a:solidFill>
                                            <a:ln w="0">
                                              <a:solidFill>
                                                <a:schemeClr val="tx2"/>
                                              </a:solidFill>
                                              <a:prstDash val="solid"/>
                                              <a:round/>
                                              <a:headEnd/>
                                              <a:tailEnd/>
                                            </a:ln>
                                          </wps:spPr>
                                          <wps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wps:bodyPr>
                                        </wps:wsp>
                                      </wpg:wgp>
                                    </a:graphicData>
                                  </a:graphic>
                                </wp:inline>
                              </w:drawing>
                            </mc:Choice>
                            <mc:Fallback>
                              <w:pict>
                                <v:group w14:anchorId="5E08275C" id="Group 321" o:spid="_x0000_s1026" alt="LinkedIn icon" style="width:25.9pt;height:25.9pt;mso-position-horizontal-relative:char;mso-position-vertical-relative:line" coordsize="329184,329184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A3wtV7nxAAAHRRAAAOAAAAZHJzL2Uyb0RvYy54bWy8XG2P27gR/l6g/0HwxwK9NfWuxW0Owb2h&#10;QHoX9FLcZ8WWd43zWq7sZJP++j5DzshUdskh7trmQ2SvHw05LxzODEf6+ptPj4fs4zCd9+PxbmW+&#10;Wq+y4bgZt/vj/d3qn+9++Gu7ys6X/rjtD+NxuFt9Hs6rb179+U9fP51uh3x8GA/bYcpA5Hi+fTrd&#10;rR4ul9Ptzc158zA89uevxtNwxI+7cXrsL/g63d9sp/4J1B8PN/l6Xd88jdP2NI2b4XzGX79zP65e&#10;Wfq73bC5/LzbnYdLdrhbYW4X+/9k/39P/9+8+rq/vZ/608N+w9Pof8csHvv9EYPOpL7rL332Ydo/&#10;I/W430zjedxdvtqMjzfjbrffDJYHcGPWX3Dz4zR+OFle7m+f7k+zmCDaL+T0u8lufvr4dsr227tV&#10;t8qO/SNUZEfNityssu1w3kBYb/bH34bt347ZfjMeSWRPp/tb3PnjdPrl9HbiP9y7bySFT7vpka7g&#10;L/tkhf15Fvbw6ZJt8Mci70xbrrINfuLPVhmbB2js2V2bh++j993IoDc0t3kqTyeY1fkqufMfk9wv&#10;D/1psAo5E/8sOQPDcqL7+WN/yPDVSsRCZvmcb88Q1R8Tzsxkf3uazpcfh/Exow93q+Fw2J/ONLX+&#10;tv/45nzBDIAWFP35PB722x/2h4P9Qutr+PYwZZjx3arfbIbjxdC8cdcCeTgS/jjSne5n+gukLAzZ&#10;T5fPh4Fwh+M/hh3MCfrN7WTsQn4+kJ3DQ78d3PjVGv9kdJmanYslSOgdxp9pmxhtN0vG062D9QPz&#10;zWv95vkOO/J4vMw3P+6P4/QSgcMsvp3Di5CcaEhK78ftZ5jMNDovdD5tfthDe2/68+VtP8HtwI7g&#10;SvHrwzj9e5U9wS3drc7/+tBPwyo7/O0I6+1MWZIfs1/KqsnxZfJ/ee//cvzw+O0I/WIpYzT7kfCX&#10;g3zcTePjr/Cgr2lU/NQfNxj7brW5TPLl24tzl/DBm+H1awuD7zr1lzfHX04bIk5SIlN79+nXfjqx&#10;SV6w0H8aZcU8M0uHpTuP4+sPl3G3tzZ7lRPLD6uX/M3/YxlDSm4Z/zANA205mbFLgkbHaqelTPM9&#10;n96Mm9/O2XH8fru/vB33xwsU4xbPAkpfaNFn75/+Pm7hWXvwaYX1hX9s2nVTrDI4wrZu1xUtBFgt&#10;+zvTFOsCuyj5SVNVVWN/91zB5oNzBXSTrH1sRFt4AfrT/Za5egf97h4PsLO/3GRFW2ZPmWmq3I12&#10;RUEKM6oqy+whM1UtG+VMK/dQJi+LADFwdSWWFwFi2AVmlDF5GyBWebCqqgPEag9l1mDgZTYbD1bn&#10;6wAxyH2eWdfkAVrYOmdU3YYmRtvEFRYUGWzuCjOVCU3N+CroqhCfxldBV4RUYHwddHUd4NT4Omgh&#10;kJetwyyVUIQ0anwtNE0XIuerAQYS0oPxFdEUIXLkM2dFwHirALMUAc24JrwUfEWYolyHyPmawIoP&#10;MJv7mjDhdZr7quiCFpwvVFF3TWh2vioiZpcvdFG3JkRvoYuuDXBbLHRRw9pfXq6Fr4u6Ci2KYqGL&#10;sgvZceHroqqCs1vqAjoLzM7XRQX7fHlZFL4uyiJkxoWvihIaC1DzNVEG11jhK8JU8Dsvk6OwYrZ2&#10;CPhlTktfD7QxhKj5iggu2NJXg6kgkcDcfD2UIZMrfS2UXXBqvhZMmYdspFyooQ2S89Vgqi60FZa+&#10;HrCNB1itfDWYZh1itvIVUXehfRr7+1Wr2O5Deq18TbRB2VW+IkxThky48lWBqCWk2Gqhi6IKcuvr&#10;AvSC0lsooyhCrr3yldG1oZ0CcY8nvcKEplf7ymiDi6JeKCMPKqP2ldEEHUC9UAYSg8CarX1lNG3I&#10;2dULXayhs5ddQO3roi1C4U69UMV6HVJFvVBFMEZsfFV0YOLlyTW+JiKG0viqqNqQY6ewfHaKEQfV&#10;+Kqo1yFNIHa/kgt7qMbXRIe9M8Crr4jwPtEsFZEHefUVUdUhj9L6ijAIUAKza31NlF0V8HetrwiT&#10;NyEH1fqaKOuQA6CK0lVhwYi99RVRm9DcfD0EbaT11WDgI17ew1pfDVVoNbS+EvJ1aLPufCUEY7DO&#10;V0Ee9HLdQgXwXi+bW+droAiGw52vgbwMmUfna6AoQx6481UQ9uedr4MiGFt3vg6KJji3hRKQj76s&#10;UYOa1dXYCmSkLwvOrH09GBNaCmbtKyKvQ9Mza18Twb0Qya83vbwL+XODisOVjdDCMuuFJpCrhZj1&#10;VRFcWmbtq6IsQjurWfu6MEhMA7pYZNdlHvLAWJ8es3mEnq+LIpxeL/LrIug1zSLBzoOBDqzDm1+J&#10;nSTEr68OhPUhdSxS7KILrTNjfH1AbQHtLlLsogyqY5Fjh0Jis8iw82AogYzfE0pYt7m/LmCwIdkt&#10;U+wIPV8Xxhcdym9zga1/cPX2/nbz6chFN3xCLRXnNK7YfBrPdKJBFThU8d5JoR0oqtAFwOCZwAXX&#10;xeNgLHUCS20wDobpELhJogy7IHCXBKZVSGhXOIWU4hOhGpaFpzFJa8jC09ikKpSFpzFKK8DC01gl&#10;Cyc4bNidOMRZJRO28DRWyUQtPI1VqvJYeBqrVMSx8DRWqUhDcBRhUlilIoyFp7FaMKtFGqtURLHU&#10;01il0rmFp7FKVRCCo86RwmrJrKKQkQRnVlGpSIIzq6hEJMGZVVQaUuBUaSBWUUlIgjOrqBQkwZlV&#10;VAKS4MxqlcZqxawij0+hTnk8sYo8PQnOrCIPT4Izq8izk+DMKvLoJDizijw5BU55MrGKRDgJzqwi&#10;0U2CM6vzIVTc6VEiayeTxiplqhaexiplogRHppkyd8o0LTyNVcokLTxNqy2zimwwaTLMKvK9FDjl&#10;ezQZZHRJcGYVKVsSnFlFTpYEZ1aRdCXBmdUujVWbVRGvlDal0Ldpk7shjV2bGLkb0hi2uY+7IY1l&#10;m924GxKZvgZOiUzPoRMSkCQpzcETMoy0G1jNBilE2g2saIMkIekGCaEoD0i7ge3aINJPu4Et2+C0&#10;zLvBBaYcq09oEvuyPWxaZWgPe0/3oLWhv1CILx+zJxzE08F59kAn8thb6JfH8ePwbrSYC8X6DdJg&#10;WABO0HngK+BwfAFIR26MlN/lerIEcRJoKSYDr0MLIbk6gs9mKD9vDuN5sJxf5+xuMSitOLYQzjp5&#10;XiFyO0NzqomSBGaoAOQqQDoFskBRqgDkKkDKtS2wjkoKuawzXRwoKUA6p1hoSYaUKw+NpgQHxIGF&#10;41sAchUgFV2I4rz/CkCuDFzz7lWhLhiluKbDBVBEVVkBwtQsEMsqTjF3SqznIFfmJleZIzuZeg6z&#10;BCBXAVIljOaIDT82NFooHA4KiuI4NtUG7hinmXotJjavRmFAro4RwalrTAZOBqKlQuHYSYYIxyXj&#10;lIxODgXnlkCHJDhOz9lCp1hXx1bYzgGLSE6uToLEJ1kCekPi47L5t2Xc/DsqABM9JMQxPhAsMHCO&#10;GmRichVb5YwQ7SYKRXYOzRzXCyW5CkUOc5s5NRKAXAVI9Wcw05RxpVCLiwPi8D7KtaFTZaKIrDgO&#10;pKMnC5SNUOYmV55jTgVSC5RdXwByFSAdt1tmFM3IRqCKJ0eEaCnOmZEMKVce2vYm09A4xolyjWYc&#10;SxHdNgqQdd3OJQ4ZUq4yNB1rYugWGWh8aN5e2zkhEEpyFYq8r6OFR6FIJ0gYutPMrOBsAefaCkUG&#10;ql7MoG/Ijp2O1BwZSDr7aXFgFJVkTWdiJPK5yCISlCtLEs1IFthgmcUp0pkz2c9cbRBKchWKFOUR&#10;cI5oBSBXAXLNq8YxZXxoDvTRwhQH4kzaDo3eRAXIxY1qTsdkbnLlOVZcxquUTRo+xblS9EXFhy55&#10;U9C2X1NyIEFTiIqnEGY0d/88EBVuw9ErBwvlHHGFYleZ7hUpxOXqRFrSgQPMAyf5UbbQ6sW4uBtC&#10;E5fFVa4HGFmKjCdXHpfdWqVs7rZVHPOjxgVlgm5gag9TgI4TaumJA1k01IIRB7JpSJNxkGnWnoqj&#10;DjXLszIw60TlhPosLT1FNLxlq7JmnKY7HlYzhVTLckLRDPXZChG7Cy+qOSUs5wg3tKxMwZtniSJl&#10;1A2gKc8tGESJcSC1hdgVqGwiFdtjBXOLUiSnRxS1JUOdfg6o2JmpRZWz3xGpylU2EWrCw9C1utsg&#10;dLVALRtF+6ADanssbXBEsZkPYWRucuU5NtQ5S0Bto2s45WpVimx0aDqMa8aWXDC0GlkIUF2KaGB0&#10;bKt+j1odLd+qu8DjGk5CquczzexasOtFjbKgzkGwrjo/gxZKmWfc76JRXWgqrtwUfOSmSwkNOjy6&#10;suGApkPqMSqLU496c6fLTls9kj202npEv6flBg2dcfXkkqRqtp5zrN9qc0TzjxsabTJRy0ATqQWi&#10;S1QBcgWrmY8QZGXLlVd4zhWsRktcUAN1QyvFHLS+uJoFWk/jc6RKs3Uu87mFzE2uPMc1+94WnVBR&#10;8aypHxQLp8XhfhzIkT76WRUgx2jtfLApc5OrzJFXdzuflQlArgKUyoXmpNFDa5np5uq3UJKrUGSg&#10;7gDX1EpmHYsS3aALlYGKt0BrrgDjFtnxaZ/q02qWjwqsqPXQMqNkyJJbqfIRoBasVZyiatFaxY4C&#10;zbpRK6NaL3GixWsiGi1REVmrOFaeNq5Yg8YHzvKcfWmCAdDZtibpKxDHufEVzVVudDIrQA4Cqrkr&#10;Q5aTXGVZsTOpQDk6tBwwVnMblFCSK1NE9zTrWSlkia8ttbALLcOOopbk57wBq7E4WrIdRbUqx2dD&#10;10RAuA1nD+j5s8RnZxrKHXLqjcWK0IJtOWCQA0WZglxZ8Fy7xC4bVSQnDXql2M5N2bW4oEMdqLFB&#10;+Ulgo1Qi6RkR6+viOyDkZWGoRsYG5fInWU8U5rSVIz2LwThaRfN3HOYCNjKwGDWu6qF/PQrj4jEV&#10;hmLUJMYotE2UnsKDgAu0p0XpccUKDfFxHJ9JotU9isv5nJ4C+di4OR+eqzgowfKhjcvHtRofOVeC&#10;NbkUHMtpcpZEQNNbwclxrqSJBT3tBL3lygFswfxSAB2TM54ScPQQP8dxbM3KEir4sMho8+MMAA8o&#10;xselR+jIEcxtHeLq5OpcXsF1McVJFVIIiK/wnIv3yt4qaYzitZ/tAjJ1feMQ5QX3DTGHqBDxcIQV&#10;Ytx1FBKIxmVT8KauRAkFPYMIxWn6lVpP3B0UHJ8jwYxZqVS26bGKKI77j1Gyi+PouWyyvrn4J6qT&#10;q7O+kpt8jXI0IzhtI8IDI3ZcspwUPvCgRxzHqX6u5GAF232hNLWId8ETEtFx8WCJ5QMPjsRxXOcl&#10;bxTjV45FCiXLz/n4HQ+EROnhQRVnpEp7gOxGJZ4Sis1PdjcNZ6Suq4yLkpSTn8KH9O9ocrGPVsGe&#10;NTmL+BS18fmYZgV8nKMZFUejmo3yCaNm8i5+1BaQi/215cixqBZOs69Q1qy4HsWUpL4sO4A4HLk6&#10;x8PtKHN+Ib/K1aG4cKCW77i+EF8zhk8Q4ivVcCkgvrvLzvglk7Ix4rSMuhPtq7LmNkXqbvTeCbR4&#10;ndcX7+O6fJLxF6jDkZoc+UVZkfeGBW4/4V1Q3/XnB/dyL0uZvEJ/i/fZHbf208PQb7/nz5d+f3Cf&#10;7eGfvDjLvm6J3qHE7836n70aS156dfnylVf/xddc2RemOUb8F1vZt9Xh1X5WgfwaQnp3oP/d4q8v&#10;S3z1HwEAAAD//wMAUEsDBBQABgAIAAAAIQBoRxvQ2AAAAAMBAAAPAAAAZHJzL2Rvd25yZXYueG1s&#10;TI9BS8NAEIXvQv/DMgVvdhOlIjGbUop6KoKtIN6m2WkSmp0N2W2S/ntHPehlhuE93nwvX02uVQP1&#10;ofFsIF0koIhLbxuuDLzvn28eQIWIbLH1TAYuFGBVzK5yzKwf+Y2GXayUhHDI0EAdY5dpHcqaHIaF&#10;74hFO/reYZSzr7TtcZRw1+rbJLnXDhuWDzV2tKmpPO3OzsDLiOP6Ln0atqfj5vK5X75+bFMy5no+&#10;rR9BRZrinxm+8QUdCmE6+DPboFoDUiT+TNGWqbQ4/G5d5Po/e/EFAAD//wMAUEsBAi0AFAAGAAgA&#10;AAAhALaDOJL+AAAA4QEAABMAAAAAAAAAAAAAAAAAAAAAAFtDb250ZW50X1R5cGVzXS54bWxQSwEC&#10;LQAUAAYACAAAACEAOP0h/9YAAACUAQAACwAAAAAAAAAAAAAAAAAvAQAAX3JlbHMvLnJlbHNQSwEC&#10;LQAUAAYACAAAACEAN8LVe58QAAB0UQAADgAAAAAAAAAAAAAAAAAuAgAAZHJzL2Uyb0RvYy54bWxQ&#10;SwECLQAUAAYACAAAACEAaEcb0NgAAAADAQAADwAAAAAAAAAAAAAAAAD5EgAAZHJzL2Rvd25yZXYu&#10;eG1sUEsFBgAAAAAEAAQA8wAAAP4TAAAAAA==&#10;">
                                  <v:oval id="Oval 10" o:spid="_x0000_s1027" style="position:absolute;width:329184;height:329184;visibility:visible;mso-wrap-style:square;v-text-anchor:middle" o:gfxdata="UEsDBBQABgAIAAAAIQDw94q7/QAAAOIBAAATAAAAW0NvbnRlbnRfVHlwZXNdLnhtbJSRzUrEMBDH&#10;74LvEOYqbaoHEWm6B6tHFV0fYEimbdg2CZlYd9/edD8u4goeZ+b/8SOpV9tpFDNFtt4puC4rEOS0&#10;N9b1Cj7WT8UdCE7oDI7ekYIdMayay4t6vQvEIrsdKxhSCvdSsh5oQi59IJcvnY8TpjzGXgbUG+xJ&#10;3lTVrdTeJXKpSEsGNHVLHX6OSTxu8/pAEmlkEA8H4dKlAEMYrcaUSeXszI+W4thQZudew4MNfJUx&#10;QP7asFzOFxx9L/lpojUkXjGmZ5wyhjSRJQ8YKGvKv1MWzIkL33VWU9lGfl98J6hz4cZ/uUjzf7Pb&#10;bHuj+ZQu9z/UfAMAAP//AwBQSwMEFAAGAAgAAAAhADHdX2HSAAAAjwEAAAsAAABfcmVscy8ucmVs&#10;c6SQwWrDMAyG74O9g9G9cdpDGaNOb4VeSwe7CltJTGPLWCZt376mMFhGbzvqF/o+8e/2tzCpmbJ4&#10;jgbWTQuKomXn42Dg63xYfYCSgtHhxJEM3Elg372/7U40YalHMvokqlKiGBhLSZ9aix0poDScKNZN&#10;zzlgqWMedEJ7wYH0pm23Ov9mQLdgqqMzkI9uA+p8T9X8hx28zSzcl8Zy0Nz33r6iasfXeKK5UjAP&#10;VAy4LM8w09zU50C/9q7/6ZURE31X/kL8TKv1x6wXNXYPAAAA//8DAFBLAwQUAAYACAAAACEAMy8F&#10;nkEAAAA5AAAAEAAAAGRycy9zaGFwZXhtbC54bWyysa/IzVEoSy0qzszPs1Uy1DNQUkjNS85PycxL&#10;t1UKDXHTtVBSKC5JzEtJzMnPS7VVqkwtVrK34+UCAAAA//8DAFBLAwQUAAYACAAAACEA5BuYH8MA&#10;AADbAAAADwAAAGRycy9kb3ducmV2LnhtbESPQWsCMRCF7wX/Qxihl6JZCxZZjbIIgodiWy09D5vp&#10;buhmsiaprv++cxB6m+G9ee+b1WbwnbpQTC6wgdm0AEVcB+u4MfB52k0WoFJGttgFJgM3SrBZjx5W&#10;WNpw5Q+6HHOjJIRTiQbanPtS61S35DFNQ08s2neIHrOssdE24lXCfaefi+JFe3QsDS32tG2p/jn+&#10;egNPUVdDPMz1mX3j3l733lXvX8Y8jodqCSrTkP/N9+u9FXyhl19kAL3+AwAA//8DAFBLAQItABQA&#10;BgAIAAAAIQDw94q7/QAAAOIBAAATAAAAAAAAAAAAAAAAAAAAAABbQ29udGVudF9UeXBlc10ueG1s&#10;UEsBAi0AFAAGAAgAAAAhADHdX2HSAAAAjwEAAAsAAAAAAAAAAAAAAAAALgEAAF9yZWxzLy5yZWxz&#10;UEsBAi0AFAAGAAgAAAAhADMvBZ5BAAAAOQAAABAAAAAAAAAAAAAAAAAAKQIAAGRycy9zaGFwZXht&#10;bC54bWxQSwECLQAUAAYACAAAACEA5BuYH8MAAADbAAAADwAAAAAAAAAAAAAAAACYAgAAZHJzL2Rv&#10;d25yZXYueG1sUEsFBgAAAAAEAAQA9QAAAIgDAAAAAA==&#10;" fillcolor="#ffd556 [3204]" stroked="f" strokeweight="1pt">
                                    <v:stroke joinstyle="miter"/>
                                  </v:oval>
                                  <v:shape id="Freeform 11" o:spid="_x0000_s1028" style="position:absolute;left:78073;top:86805;width:173038;height:155575;visibility:visible;mso-wrap-style:square;v-text-anchor:top" coordsize="1752,1560" o:gfxdata="UEsDBBQABgAIAAAAIQDw94q7/QAAAOIBAAATAAAAW0NvbnRlbnRfVHlwZXNdLnhtbJSRzUrEMBDH&#10;74LvEOYqbaoHEWm6B6tHFV0fYEimbdg2CZlYd9/edD8u4goeZ+b/8SOpV9tpFDNFtt4puC4rEOS0&#10;N9b1Cj7WT8UdCE7oDI7ekYIdMayay4t6vQvEIrsdKxhSCvdSsh5oQi59IJcvnY8TpjzGXgbUG+xJ&#10;3lTVrdTeJXKpSEsGNHVLHX6OSTxu8/pAEmlkEA8H4dKlAEMYrcaUSeXszI+W4thQZudew4MNfJUx&#10;QP7asFzOFxx9L/lpojUkXjGmZ5wyhjSRJQ8YKGvKv1MWzIkL33VWU9lGfl98J6hz4cZ/uUjzf7Pb&#10;bHuj+ZQu9z/UfAMAAP//AwBQSwMEFAAGAAgAAAAhADHdX2HSAAAAjwEAAAsAAABfcmVscy8ucmVs&#10;c6SQwWrDMAyG74O9g9G9cdpDGaNOb4VeSwe7CltJTGPLWCZt376mMFhGbzvqF/o+8e/2tzCpmbJ4&#10;jgbWTQuKomXn42Dg63xYfYCSgtHhxJEM3Elg372/7U40YalHMvokqlKiGBhLSZ9aix0poDScKNZN&#10;zzlgqWMedEJ7wYH0pm23Ov9mQLdgqqMzkI9uA+p8T9X8hx28zSzcl8Zy0Nz33r6iasfXeKK5UjAP&#10;VAy4LM8w09zU50C/9q7/6ZURE31X/kL8TKv1x6wXNXYPAAAA//8DAFBLAwQUAAYACAAAACEAMy8F&#10;nkEAAAA5AAAAEAAAAGRycy9zaGFwZXhtbC54bWyysa/IzVEoSy0qzszPs1Uy1DNQUkjNS85PycxL&#10;t1UKDXHTtVBSKC5JzEtJzMnPS7VVqkwtVrK34+UCAAAA//8DAFBLAwQUAAYACAAAACEAuY3lt8IA&#10;AADbAAAADwAAAGRycy9kb3ducmV2LnhtbERPS2sCMRC+F/ofwgheSk30IHVrFCuIehGqHnocNrOP&#10;mkyWTdRtf70RBG/z8T1nOu+cFRdqQ+1Zw3CgQBDn3tRcajgeVu8fIEJENmg9k4Y/CjCfvb5MMTP+&#10;yt902cdSpBAOGWqoYmwyKUNekcMw8A1x4grfOowJtqU0LV5TuLNypNRYOqw5NVTY0LKi/LQ/Ow3n&#10;YtVMVFEqu90titH65//Nfv1q3e91i08Qkbr4FD/cG5PmD+H+SzpAzm4AAAD//wMAUEsBAi0AFAAG&#10;AAgAAAAhAPD3irv9AAAA4gEAABMAAAAAAAAAAAAAAAAAAAAAAFtDb250ZW50X1R5cGVzXS54bWxQ&#10;SwECLQAUAAYACAAAACEAMd1fYdIAAACPAQAACwAAAAAAAAAAAAAAAAAuAQAAX3JlbHMvLnJlbHNQ&#10;SwECLQAUAAYACAAAACEAMy8FnkEAAAA5AAAAEAAAAAAAAAAAAAAAAAApAgAAZHJzL3NoYXBleG1s&#10;LnhtbFBLAQItABQABgAIAAAAIQC5jeW3wgAAANsAAAAPAAAAAAAAAAAAAAAAAJgCAABkcnMvZG93&#10;bnJldi54bWxQSwUGAAAAAAQABAD1AAAAhwMAAAAA&#10;" path="m77,544r,966l384,1510r,-966l77,544xm1307,522r-33,l1243,523r-30,3l1186,532r-31,12l1128,556r-24,15l1080,588r-19,16l1044,620r-17,21l1012,659r-12,17l972,686,950,659r,-115l643,544r,966l950,1510r,-544l952,950r2,-17l956,916r1,-12l961,889r5,-17l980,848r16,-24l1016,801r22,-22l1055,765r21,-12l1098,746r24,-7l1149,736r26,-1l1211,737r34,7l1274,753r25,14l1321,785r19,22l1355,831r13,27l1377,887r7,33l1388,953r2,36l1390,1510r307,l1697,950r-2,-56l1689,843r-8,-45l1669,757r-17,-38l1632,683r-22,-33l1587,620r-27,-23l1530,576r-34,-18l1461,544r-49,-14l1360,524r-53,-2xm50,488r362,l423,490r9,7l438,505r2,11l440,1532r-2,11l432,1552r-9,5l412,1560r-362,l41,1557r-9,-5l25,1543r-3,-11l22,516r3,-11l32,497r9,-7l50,488xm1307,466r61,4l1426,480r57,14l1523,512r35,20l1593,557r32,31l1653,619r26,37l1701,694r18,41l1733,783r10,52l1750,890r2,60l1752,1532r-3,11l1742,1552r-9,5l1725,1560r-363,l1351,1557r-9,-5l1336,1543r-1,-11l1335,989r-2,-36l1329,919r-8,-31l1311,860r-15,-25l1284,819r-16,-11l1250,797r-22,-6l1204,787r-29,-1l1144,788r-27,5l1093,803r-22,15l1052,836r-14,19l1025,875r-9,19l1005,923r,609l1003,1543r-5,9l988,1557r-10,3l616,1560r-22,-7l587,1532r,-1016l589,505r7,-8l604,490r12,-2l978,488r10,2l998,497r5,8l1005,516r,66l1027,564r22,-19l1071,527r33,-16l1138,495r37,-12l1203,476r32,-6l1270,467r37,-1xm236,55r-34,2l172,61r-27,7l123,79,105,93,87,111,73,131,63,153r-6,24l55,203r1,23l62,248r7,22l81,289r18,18l117,323r20,11l160,344r26,5l214,351r6,l248,349r26,-5l297,334r20,-11l335,307r18,-17l365,271r9,-21l378,228r1,-25l376,171r-8,-29l356,115,341,93,319,76,295,64,268,57,236,55xm236,r29,2l292,7r24,9l338,27r21,15l379,61r19,23l412,109r12,27l431,166r3,32l434,203r-3,33l424,266r-13,28l395,322r-21,24l354,364r-22,14l307,391r-27,8l251,404r-31,2l214,406r-31,-2l154,399r-26,-8l103,378,80,364,61,346,40,322,23,294,10,266,3,236,,203,3,168r8,-32l24,106,43,80,66,55,94,35,124,19,158,8,196,2,236,xe" fillcolor="#636a6b [3215]" strokecolor="#636a6b [3215]" strokeweight="0">
                                    <v:path arrowok="t" o:connecttype="custom" o:connectlocs="37926,54252;122766,52158;111408,55449;103112,61831;96001,68413;63507,150589;94223,93046;95408,86962;102519,77688;110815,73699;122964,74197;132346,80480;136692,91749;167606,150589;166026,79583;159013,64823;147754,55648;129087,52058;42667,49565;43260,153880;4938,155575;2173,152783;4049,48867;140840,47869;157334,55548;168001,69211;172840,88758;172050,154777;133433,155276;131853,98631;129482,85766;123457,79483;112988,78585;103902,83372;99260,92049;97581,155276;57976,152783;59655,48867;98568,49565;101433,56246;112396,49365;125433,46573;16988,6083;8593,11070;5432,20245;8000,28821;15803,34306;24494,34805;33087,30616;37334,22738;35161,11469;26469,5684;28840,698;37432,6083;42568,16555;41877,26528;34963,36301;24790,40290;15210,39791;6025,34506;296,23536;2370,10571;12247,1895" o:connectangles="0,0,0,0,0,0,0,0,0,0,0,0,0,0,0,0,0,0,0,0,0,0,0,0,0,0,0,0,0,0,0,0,0,0,0,0,0,0,0,0,0,0,0,0,0,0,0,0,0,0,0,0,0,0,0,0,0,0,0,0,0,0,0"/>
                                    <o:lock v:ext="edit" verticies="t"/>
                                  </v:shape>
                                  <w10:anchorlock/>
                                </v:group>
                              </w:pict>
                            </mc:Fallback>
                          </mc:AlternateContent>
                        </w:r>
                      </w:p>
                    </w:tc>
                    <w:tc>
                      <w:tcPr>
                        <w:tcW w:w="1847" w:type="dxa"/>
                        <w:tcMar>
                          <w:top w:w="288" w:type="dxa"/>
                          <w:bottom w:w="0" w:type="dxa"/>
                        </w:tcMar>
                      </w:tcPr>
                      <w:p w:rsidR="00184664" w:rsidRPr="00A85B6F" w:rsidRDefault="004670DD" w:rsidP="00CC7AD0">
                        <w:pPr>
                          <w:pStyle w:val="Heading3"/>
                        </w:pPr>
                        <w:r w:rsidRPr="000C6108">
                          <w:rPr>
                            <w:noProof/>
                          </w:rPr>
                          <mc:AlternateContent>
                            <mc:Choice Requires="wpg">
                              <w:drawing>
                                <wp:inline distT="0" distB="0" distL="0" distR="0" wp14:anchorId="3C2A7E8E" wp14:editId="4545EBC5">
                                  <wp:extent cx="329184" cy="329184"/>
                                  <wp:effectExtent l="0" t="0" r="13970" b="13970"/>
                                  <wp:docPr id="1" name="Group 4" descr="Twitter icon"/>
                                  <wp:cNvGraphicFramePr>
                                    <a:graphicFrameLocks xmlns:a="http://schemas.openxmlformats.org/drawingml/2006/main" noChangeAspect="1"/>
                                  </wp:cNvGraphicFramePr>
                                  <a:graphic xmlns:a="http://schemas.openxmlformats.org/drawingml/2006/main">
                                    <a:graphicData uri="http://schemas.microsoft.com/office/word/2010/wordprocessingGroup">
                                      <wpg:wgp>
                                        <wpg:cNvGrpSpPr>
                                          <a:grpSpLocks noChangeAspect="1"/>
                                        </wpg:cNvGrpSpPr>
                                        <wpg:grpSpPr bwMode="auto">
                                          <a:xfrm>
                                            <a:off x="0" y="0"/>
                                            <a:ext cx="329184" cy="329184"/>
                                            <a:chOff x="0" y="0"/>
                                            <a:chExt cx="430" cy="430"/>
                                          </a:xfrm>
                                        </wpg:grpSpPr>
                                        <wps:wsp>
                                          <wps:cNvPr id="4" name="Freeform 4"/>
                                          <wps:cNvSpPr>
                                            <a:spLocks/>
                                          </wps:cNvSpPr>
                                          <wps:spPr bwMode="auto">
                                            <a:xfrm>
                                              <a:off x="0" y="0"/>
                                              <a:ext cx="430" cy="430"/>
                                            </a:xfrm>
                                            <a:custGeom>
                                              <a:avLst/>
                                              <a:gdLst>
                                                <a:gd name="T0" fmla="*/ 1825 w 3441"/>
                                                <a:gd name="T1" fmla="*/ 4 h 3441"/>
                                                <a:gd name="T2" fmla="*/ 2029 w 3441"/>
                                                <a:gd name="T3" fmla="*/ 29 h 3441"/>
                                                <a:gd name="T4" fmla="*/ 2226 w 3441"/>
                                                <a:gd name="T5" fmla="*/ 76 h 3441"/>
                                                <a:gd name="T6" fmla="*/ 2412 w 3441"/>
                                                <a:gd name="T7" fmla="*/ 146 h 3441"/>
                                                <a:gd name="T8" fmla="*/ 2588 w 3441"/>
                                                <a:gd name="T9" fmla="*/ 236 h 3441"/>
                                                <a:gd name="T10" fmla="*/ 2752 w 3441"/>
                                                <a:gd name="T11" fmla="*/ 344 h 3441"/>
                                                <a:gd name="T12" fmla="*/ 2901 w 3441"/>
                                                <a:gd name="T13" fmla="*/ 471 h 3441"/>
                                                <a:gd name="T14" fmla="*/ 3035 w 3441"/>
                                                <a:gd name="T15" fmla="*/ 613 h 3441"/>
                                                <a:gd name="T16" fmla="*/ 3154 w 3441"/>
                                                <a:gd name="T17" fmla="*/ 769 h 3441"/>
                                                <a:gd name="T18" fmla="*/ 3253 w 3441"/>
                                                <a:gd name="T19" fmla="*/ 939 h 3441"/>
                                                <a:gd name="T20" fmla="*/ 3333 w 3441"/>
                                                <a:gd name="T21" fmla="*/ 1121 h 3441"/>
                                                <a:gd name="T22" fmla="*/ 3392 w 3441"/>
                                                <a:gd name="T23" fmla="*/ 1313 h 3441"/>
                                                <a:gd name="T24" fmla="*/ 3428 w 3441"/>
                                                <a:gd name="T25" fmla="*/ 1513 h 3441"/>
                                                <a:gd name="T26" fmla="*/ 3441 w 3441"/>
                                                <a:gd name="T27" fmla="*/ 1721 h 3441"/>
                                                <a:gd name="T28" fmla="*/ 3428 w 3441"/>
                                                <a:gd name="T29" fmla="*/ 1929 h 3441"/>
                                                <a:gd name="T30" fmla="*/ 3392 w 3441"/>
                                                <a:gd name="T31" fmla="*/ 2130 h 3441"/>
                                                <a:gd name="T32" fmla="*/ 3333 w 3441"/>
                                                <a:gd name="T33" fmla="*/ 2321 h 3441"/>
                                                <a:gd name="T34" fmla="*/ 3253 w 3441"/>
                                                <a:gd name="T35" fmla="*/ 2502 h 3441"/>
                                                <a:gd name="T36" fmla="*/ 3154 w 3441"/>
                                                <a:gd name="T37" fmla="*/ 2672 h 3441"/>
                                                <a:gd name="T38" fmla="*/ 3035 w 3441"/>
                                                <a:gd name="T39" fmla="*/ 2829 h 3441"/>
                                                <a:gd name="T40" fmla="*/ 2901 w 3441"/>
                                                <a:gd name="T41" fmla="*/ 2972 h 3441"/>
                                                <a:gd name="T42" fmla="*/ 2752 w 3441"/>
                                                <a:gd name="T43" fmla="*/ 3097 h 3441"/>
                                                <a:gd name="T44" fmla="*/ 2588 w 3441"/>
                                                <a:gd name="T45" fmla="*/ 3206 h 3441"/>
                                                <a:gd name="T46" fmla="*/ 2412 w 3441"/>
                                                <a:gd name="T47" fmla="*/ 3296 h 3441"/>
                                                <a:gd name="T48" fmla="*/ 2226 w 3441"/>
                                                <a:gd name="T49" fmla="*/ 3365 h 3441"/>
                                                <a:gd name="T50" fmla="*/ 2029 w 3441"/>
                                                <a:gd name="T51" fmla="*/ 3414 h 3441"/>
                                                <a:gd name="T52" fmla="*/ 1825 w 3441"/>
                                                <a:gd name="T53" fmla="*/ 3438 h 3441"/>
                                                <a:gd name="T54" fmla="*/ 1615 w 3441"/>
                                                <a:gd name="T55" fmla="*/ 3438 h 3441"/>
                                                <a:gd name="T56" fmla="*/ 1411 w 3441"/>
                                                <a:gd name="T57" fmla="*/ 3414 h 3441"/>
                                                <a:gd name="T58" fmla="*/ 1214 w 3441"/>
                                                <a:gd name="T59" fmla="*/ 3365 h 3441"/>
                                                <a:gd name="T60" fmla="*/ 1028 w 3441"/>
                                                <a:gd name="T61" fmla="*/ 3296 h 3441"/>
                                                <a:gd name="T62" fmla="*/ 852 w 3441"/>
                                                <a:gd name="T63" fmla="*/ 3206 h 3441"/>
                                                <a:gd name="T64" fmla="*/ 689 w 3441"/>
                                                <a:gd name="T65" fmla="*/ 3097 h 3441"/>
                                                <a:gd name="T66" fmla="*/ 539 w 3441"/>
                                                <a:gd name="T67" fmla="*/ 2972 h 3441"/>
                                                <a:gd name="T68" fmla="*/ 405 w 3441"/>
                                                <a:gd name="T69" fmla="*/ 2829 h 3441"/>
                                                <a:gd name="T70" fmla="*/ 287 w 3441"/>
                                                <a:gd name="T71" fmla="*/ 2672 h 3441"/>
                                                <a:gd name="T72" fmla="*/ 188 w 3441"/>
                                                <a:gd name="T73" fmla="*/ 2502 h 3441"/>
                                                <a:gd name="T74" fmla="*/ 108 w 3441"/>
                                                <a:gd name="T75" fmla="*/ 2321 h 3441"/>
                                                <a:gd name="T76" fmla="*/ 49 w 3441"/>
                                                <a:gd name="T77" fmla="*/ 2130 h 3441"/>
                                                <a:gd name="T78" fmla="*/ 13 w 3441"/>
                                                <a:gd name="T79" fmla="*/ 1929 h 3441"/>
                                                <a:gd name="T80" fmla="*/ 0 w 3441"/>
                                                <a:gd name="T81" fmla="*/ 1721 h 3441"/>
                                                <a:gd name="T82" fmla="*/ 13 w 3441"/>
                                                <a:gd name="T83" fmla="*/ 1513 h 3441"/>
                                                <a:gd name="T84" fmla="*/ 49 w 3441"/>
                                                <a:gd name="T85" fmla="*/ 1313 h 3441"/>
                                                <a:gd name="T86" fmla="*/ 108 w 3441"/>
                                                <a:gd name="T87" fmla="*/ 1121 h 3441"/>
                                                <a:gd name="T88" fmla="*/ 188 w 3441"/>
                                                <a:gd name="T89" fmla="*/ 939 h 3441"/>
                                                <a:gd name="T90" fmla="*/ 287 w 3441"/>
                                                <a:gd name="T91" fmla="*/ 769 h 3441"/>
                                                <a:gd name="T92" fmla="*/ 405 w 3441"/>
                                                <a:gd name="T93" fmla="*/ 613 h 3441"/>
                                                <a:gd name="T94" fmla="*/ 539 w 3441"/>
                                                <a:gd name="T95" fmla="*/ 471 h 3441"/>
                                                <a:gd name="T96" fmla="*/ 689 w 3441"/>
                                                <a:gd name="T97" fmla="*/ 344 h 3441"/>
                                                <a:gd name="T98" fmla="*/ 852 w 3441"/>
                                                <a:gd name="T99" fmla="*/ 236 h 3441"/>
                                                <a:gd name="T100" fmla="*/ 1028 w 3441"/>
                                                <a:gd name="T101" fmla="*/ 146 h 3441"/>
                                                <a:gd name="T102" fmla="*/ 1214 w 3441"/>
                                                <a:gd name="T103" fmla="*/ 76 h 3441"/>
                                                <a:gd name="T104" fmla="*/ 1411 w 3441"/>
                                                <a:gd name="T105" fmla="*/ 29 h 3441"/>
                                                <a:gd name="T106" fmla="*/ 1615 w 3441"/>
                                                <a:gd name="T107" fmla="*/ 4 h 3441"/>
                                              </a:gdLst>
                                              <a:ahLst/>
                                              <a:cxnLst>
                                                <a:cxn ang="0">
                                                  <a:pos x="T0" y="T1"/>
                                                </a:cxn>
                                                <a:cxn ang="0">
                                                  <a:pos x="T2" y="T3"/>
                                                </a:cxn>
                                                <a:cxn ang="0">
                                                  <a:pos x="T4" y="T5"/>
                                                </a:cxn>
                                                <a:cxn ang="0">
                                                  <a:pos x="T6" y="T7"/>
                                                </a:cxn>
                                                <a:cxn ang="0">
                                                  <a:pos x="T8" y="T9"/>
                                                </a:cxn>
                                                <a:cxn ang="0">
                                                  <a:pos x="T10" y="T11"/>
                                                </a:cxn>
                                                <a:cxn ang="0">
                                                  <a:pos x="T12" y="T13"/>
                                                </a:cxn>
                                                <a:cxn ang="0">
                                                  <a:pos x="T14" y="T15"/>
                                                </a:cxn>
                                                <a:cxn ang="0">
                                                  <a:pos x="T16" y="T17"/>
                                                </a:cxn>
                                                <a:cxn ang="0">
                                                  <a:pos x="T18" y="T19"/>
                                                </a:cxn>
                                                <a:cxn ang="0">
                                                  <a:pos x="T20" y="T21"/>
                                                </a:cxn>
                                                <a:cxn ang="0">
                                                  <a:pos x="T22" y="T23"/>
                                                </a:cxn>
                                                <a:cxn ang="0">
                                                  <a:pos x="T24" y="T25"/>
                                                </a:cxn>
                                                <a:cxn ang="0">
                                                  <a:pos x="T26" y="T27"/>
                                                </a:cxn>
                                                <a:cxn ang="0">
                                                  <a:pos x="T28" y="T29"/>
                                                </a:cxn>
                                                <a:cxn ang="0">
                                                  <a:pos x="T30" y="T31"/>
                                                </a:cxn>
                                                <a:cxn ang="0">
                                                  <a:pos x="T32" y="T33"/>
                                                </a:cxn>
                                                <a:cxn ang="0">
                                                  <a:pos x="T34" y="T35"/>
                                                </a:cxn>
                                                <a:cxn ang="0">
                                                  <a:pos x="T36" y="T37"/>
                                                </a:cxn>
                                                <a:cxn ang="0">
                                                  <a:pos x="T38" y="T39"/>
                                                </a:cxn>
                                                <a:cxn ang="0">
                                                  <a:pos x="T40" y="T41"/>
                                                </a:cxn>
                                                <a:cxn ang="0">
                                                  <a:pos x="T42" y="T43"/>
                                                </a:cxn>
                                                <a:cxn ang="0">
                                                  <a:pos x="T44" y="T45"/>
                                                </a:cxn>
                                                <a:cxn ang="0">
                                                  <a:pos x="T46" y="T47"/>
                                                </a:cxn>
                                                <a:cxn ang="0">
                                                  <a:pos x="T48" y="T49"/>
                                                </a:cxn>
                                                <a:cxn ang="0">
                                                  <a:pos x="T50" y="T51"/>
                                                </a:cxn>
                                                <a:cxn ang="0">
                                                  <a:pos x="T52" y="T53"/>
                                                </a:cxn>
                                                <a:cxn ang="0">
                                                  <a:pos x="T54" y="T55"/>
                                                </a:cxn>
                                                <a:cxn ang="0">
                                                  <a:pos x="T56" y="T57"/>
                                                </a:cxn>
                                                <a:cxn ang="0">
                                                  <a:pos x="T58" y="T59"/>
                                                </a:cxn>
                                                <a:cxn ang="0">
                                                  <a:pos x="T60" y="T61"/>
                                                </a:cxn>
                                                <a:cxn ang="0">
                                                  <a:pos x="T62" y="T63"/>
                                                </a:cxn>
                                                <a:cxn ang="0">
                                                  <a:pos x="T64" y="T65"/>
                                                </a:cxn>
                                                <a:cxn ang="0">
                                                  <a:pos x="T66" y="T67"/>
                                                </a:cxn>
                                                <a:cxn ang="0">
                                                  <a:pos x="T68" y="T69"/>
                                                </a:cxn>
                                                <a:cxn ang="0">
                                                  <a:pos x="T70" y="T71"/>
                                                </a:cxn>
                                                <a:cxn ang="0">
                                                  <a:pos x="T72" y="T73"/>
                                                </a:cxn>
                                                <a:cxn ang="0">
                                                  <a:pos x="T74" y="T75"/>
                                                </a:cxn>
                                                <a:cxn ang="0">
                                                  <a:pos x="T76" y="T77"/>
                                                </a:cxn>
                                                <a:cxn ang="0">
                                                  <a:pos x="T78" y="T79"/>
                                                </a:cxn>
                                                <a:cxn ang="0">
                                                  <a:pos x="T80" y="T81"/>
                                                </a:cxn>
                                                <a:cxn ang="0">
                                                  <a:pos x="T82" y="T83"/>
                                                </a:cxn>
                                                <a:cxn ang="0">
                                                  <a:pos x="T84" y="T85"/>
                                                </a:cxn>
                                                <a:cxn ang="0">
                                                  <a:pos x="T86" y="T87"/>
                                                </a:cxn>
                                                <a:cxn ang="0">
                                                  <a:pos x="T88" y="T89"/>
                                                </a:cxn>
                                                <a:cxn ang="0">
                                                  <a:pos x="T90" y="T91"/>
                                                </a:cxn>
                                                <a:cxn ang="0">
                                                  <a:pos x="T92" y="T93"/>
                                                </a:cxn>
                                                <a:cxn ang="0">
                                                  <a:pos x="T94" y="T95"/>
                                                </a:cxn>
                                                <a:cxn ang="0">
                                                  <a:pos x="T96" y="T97"/>
                                                </a:cxn>
                                                <a:cxn ang="0">
                                                  <a:pos x="T98" y="T99"/>
                                                </a:cxn>
                                                <a:cxn ang="0">
                                                  <a:pos x="T100" y="T101"/>
                                                </a:cxn>
                                                <a:cxn ang="0">
                                                  <a:pos x="T102" y="T103"/>
                                                </a:cxn>
                                                <a:cxn ang="0">
                                                  <a:pos x="T104" y="T105"/>
                                                </a:cxn>
                                                <a:cxn ang="0">
                                                  <a:pos x="T106" y="T107"/>
                                                </a:cxn>
                                              </a:cxnLst>
                                              <a:rect l="0" t="0" r="r" b="b"/>
                                              <a:pathLst>
                                                <a:path w="3441" h="3441">
                                                  <a:moveTo>
                                                    <a:pt x="1720" y="0"/>
                                                  </a:moveTo>
                                                  <a:lnTo>
                                                    <a:pt x="1825" y="4"/>
                                                  </a:lnTo>
                                                  <a:lnTo>
                                                    <a:pt x="1929" y="13"/>
                                                  </a:lnTo>
                                                  <a:lnTo>
                                                    <a:pt x="2029" y="29"/>
                                                  </a:lnTo>
                                                  <a:lnTo>
                                                    <a:pt x="2129" y="50"/>
                                                  </a:lnTo>
                                                  <a:lnTo>
                                                    <a:pt x="2226" y="76"/>
                                                  </a:lnTo>
                                                  <a:lnTo>
                                                    <a:pt x="2320" y="108"/>
                                                  </a:lnTo>
                                                  <a:lnTo>
                                                    <a:pt x="2412" y="146"/>
                                                  </a:lnTo>
                                                  <a:lnTo>
                                                    <a:pt x="2502" y="188"/>
                                                  </a:lnTo>
                                                  <a:lnTo>
                                                    <a:pt x="2588" y="236"/>
                                                  </a:lnTo>
                                                  <a:lnTo>
                                                    <a:pt x="2672" y="287"/>
                                                  </a:lnTo>
                                                  <a:lnTo>
                                                    <a:pt x="2752" y="344"/>
                                                  </a:lnTo>
                                                  <a:lnTo>
                                                    <a:pt x="2828" y="406"/>
                                                  </a:lnTo>
                                                  <a:lnTo>
                                                    <a:pt x="2901" y="471"/>
                                                  </a:lnTo>
                                                  <a:lnTo>
                                                    <a:pt x="2971" y="540"/>
                                                  </a:lnTo>
                                                  <a:lnTo>
                                                    <a:pt x="3035" y="613"/>
                                                  </a:lnTo>
                                                  <a:lnTo>
                                                    <a:pt x="3096" y="690"/>
                                                  </a:lnTo>
                                                  <a:lnTo>
                                                    <a:pt x="3154" y="769"/>
                                                  </a:lnTo>
                                                  <a:lnTo>
                                                    <a:pt x="3205" y="853"/>
                                                  </a:lnTo>
                                                  <a:lnTo>
                                                    <a:pt x="3253" y="939"/>
                                                  </a:lnTo>
                                                  <a:lnTo>
                                                    <a:pt x="3295" y="1029"/>
                                                  </a:lnTo>
                                                  <a:lnTo>
                                                    <a:pt x="3333" y="1121"/>
                                                  </a:lnTo>
                                                  <a:lnTo>
                                                    <a:pt x="3364" y="1215"/>
                                                  </a:lnTo>
                                                  <a:lnTo>
                                                    <a:pt x="3392" y="1313"/>
                                                  </a:lnTo>
                                                  <a:lnTo>
                                                    <a:pt x="3412" y="1412"/>
                                                  </a:lnTo>
                                                  <a:lnTo>
                                                    <a:pt x="3428" y="1513"/>
                                                  </a:lnTo>
                                                  <a:lnTo>
                                                    <a:pt x="3438" y="1616"/>
                                                  </a:lnTo>
                                                  <a:lnTo>
                                                    <a:pt x="3441" y="1721"/>
                                                  </a:lnTo>
                                                  <a:lnTo>
                                                    <a:pt x="3438" y="1826"/>
                                                  </a:lnTo>
                                                  <a:lnTo>
                                                    <a:pt x="3428" y="1929"/>
                                                  </a:lnTo>
                                                  <a:lnTo>
                                                    <a:pt x="3412" y="2030"/>
                                                  </a:lnTo>
                                                  <a:lnTo>
                                                    <a:pt x="3392" y="2130"/>
                                                  </a:lnTo>
                                                  <a:lnTo>
                                                    <a:pt x="3364" y="2226"/>
                                                  </a:lnTo>
                                                  <a:lnTo>
                                                    <a:pt x="3333" y="2321"/>
                                                  </a:lnTo>
                                                  <a:lnTo>
                                                    <a:pt x="3295" y="2413"/>
                                                  </a:lnTo>
                                                  <a:lnTo>
                                                    <a:pt x="3253" y="2502"/>
                                                  </a:lnTo>
                                                  <a:lnTo>
                                                    <a:pt x="3205" y="2589"/>
                                                  </a:lnTo>
                                                  <a:lnTo>
                                                    <a:pt x="3154" y="2672"/>
                                                  </a:lnTo>
                                                  <a:lnTo>
                                                    <a:pt x="3096" y="2753"/>
                                                  </a:lnTo>
                                                  <a:lnTo>
                                                    <a:pt x="3035" y="2829"/>
                                                  </a:lnTo>
                                                  <a:lnTo>
                                                    <a:pt x="2971" y="2902"/>
                                                  </a:lnTo>
                                                  <a:lnTo>
                                                    <a:pt x="2901" y="2972"/>
                                                  </a:lnTo>
                                                  <a:lnTo>
                                                    <a:pt x="2828" y="3037"/>
                                                  </a:lnTo>
                                                  <a:lnTo>
                                                    <a:pt x="2752" y="3097"/>
                                                  </a:lnTo>
                                                  <a:lnTo>
                                                    <a:pt x="2672" y="3154"/>
                                                  </a:lnTo>
                                                  <a:lnTo>
                                                    <a:pt x="2588" y="3206"/>
                                                  </a:lnTo>
                                                  <a:lnTo>
                                                    <a:pt x="2502" y="3253"/>
                                                  </a:lnTo>
                                                  <a:lnTo>
                                                    <a:pt x="2412" y="3296"/>
                                                  </a:lnTo>
                                                  <a:lnTo>
                                                    <a:pt x="2320" y="3333"/>
                                                  </a:lnTo>
                                                  <a:lnTo>
                                                    <a:pt x="2226" y="3365"/>
                                                  </a:lnTo>
                                                  <a:lnTo>
                                                    <a:pt x="2129" y="3393"/>
                                                  </a:lnTo>
                                                  <a:lnTo>
                                                    <a:pt x="2029" y="3414"/>
                                                  </a:lnTo>
                                                  <a:lnTo>
                                                    <a:pt x="1929" y="3428"/>
                                                  </a:lnTo>
                                                  <a:lnTo>
                                                    <a:pt x="1825" y="3438"/>
                                                  </a:lnTo>
                                                  <a:lnTo>
                                                    <a:pt x="1720" y="3441"/>
                                                  </a:lnTo>
                                                  <a:lnTo>
                                                    <a:pt x="1615" y="3438"/>
                                                  </a:lnTo>
                                                  <a:lnTo>
                                                    <a:pt x="1513" y="3428"/>
                                                  </a:lnTo>
                                                  <a:lnTo>
                                                    <a:pt x="1411" y="3414"/>
                                                  </a:lnTo>
                                                  <a:lnTo>
                                                    <a:pt x="1312" y="3393"/>
                                                  </a:lnTo>
                                                  <a:lnTo>
                                                    <a:pt x="1214" y="3365"/>
                                                  </a:lnTo>
                                                  <a:lnTo>
                                                    <a:pt x="1120" y="3333"/>
                                                  </a:lnTo>
                                                  <a:lnTo>
                                                    <a:pt x="1028" y="3296"/>
                                                  </a:lnTo>
                                                  <a:lnTo>
                                                    <a:pt x="939" y="3253"/>
                                                  </a:lnTo>
                                                  <a:lnTo>
                                                    <a:pt x="852" y="3206"/>
                                                  </a:lnTo>
                                                  <a:lnTo>
                                                    <a:pt x="769" y="3154"/>
                                                  </a:lnTo>
                                                  <a:lnTo>
                                                    <a:pt x="689" y="3097"/>
                                                  </a:lnTo>
                                                  <a:lnTo>
                                                    <a:pt x="612" y="3037"/>
                                                  </a:lnTo>
                                                  <a:lnTo>
                                                    <a:pt x="539" y="2972"/>
                                                  </a:lnTo>
                                                  <a:lnTo>
                                                    <a:pt x="470" y="2902"/>
                                                  </a:lnTo>
                                                  <a:lnTo>
                                                    <a:pt x="405" y="2829"/>
                                                  </a:lnTo>
                                                  <a:lnTo>
                                                    <a:pt x="344" y="2753"/>
                                                  </a:lnTo>
                                                  <a:lnTo>
                                                    <a:pt x="287" y="2672"/>
                                                  </a:lnTo>
                                                  <a:lnTo>
                                                    <a:pt x="235" y="2589"/>
                                                  </a:lnTo>
                                                  <a:lnTo>
                                                    <a:pt x="188" y="2502"/>
                                                  </a:lnTo>
                                                  <a:lnTo>
                                                    <a:pt x="145" y="2413"/>
                                                  </a:lnTo>
                                                  <a:lnTo>
                                                    <a:pt x="108" y="2321"/>
                                                  </a:lnTo>
                                                  <a:lnTo>
                                                    <a:pt x="76" y="2226"/>
                                                  </a:lnTo>
                                                  <a:lnTo>
                                                    <a:pt x="49" y="2130"/>
                                                  </a:lnTo>
                                                  <a:lnTo>
                                                    <a:pt x="28" y="2030"/>
                                                  </a:lnTo>
                                                  <a:lnTo>
                                                    <a:pt x="13" y="1929"/>
                                                  </a:lnTo>
                                                  <a:lnTo>
                                                    <a:pt x="4" y="1826"/>
                                                  </a:lnTo>
                                                  <a:lnTo>
                                                    <a:pt x="0" y="1721"/>
                                                  </a:lnTo>
                                                  <a:lnTo>
                                                    <a:pt x="4" y="1616"/>
                                                  </a:lnTo>
                                                  <a:lnTo>
                                                    <a:pt x="13" y="1513"/>
                                                  </a:lnTo>
                                                  <a:lnTo>
                                                    <a:pt x="28" y="1412"/>
                                                  </a:lnTo>
                                                  <a:lnTo>
                                                    <a:pt x="49" y="1313"/>
                                                  </a:lnTo>
                                                  <a:lnTo>
                                                    <a:pt x="76" y="1215"/>
                                                  </a:lnTo>
                                                  <a:lnTo>
                                                    <a:pt x="108" y="1121"/>
                                                  </a:lnTo>
                                                  <a:lnTo>
                                                    <a:pt x="145" y="1029"/>
                                                  </a:lnTo>
                                                  <a:lnTo>
                                                    <a:pt x="188" y="939"/>
                                                  </a:lnTo>
                                                  <a:lnTo>
                                                    <a:pt x="235" y="853"/>
                                                  </a:lnTo>
                                                  <a:lnTo>
                                                    <a:pt x="287" y="769"/>
                                                  </a:lnTo>
                                                  <a:lnTo>
                                                    <a:pt x="344" y="690"/>
                                                  </a:lnTo>
                                                  <a:lnTo>
                                                    <a:pt x="405" y="613"/>
                                                  </a:lnTo>
                                                  <a:lnTo>
                                                    <a:pt x="470" y="540"/>
                                                  </a:lnTo>
                                                  <a:lnTo>
                                                    <a:pt x="539" y="471"/>
                                                  </a:lnTo>
                                                  <a:lnTo>
                                                    <a:pt x="612" y="406"/>
                                                  </a:lnTo>
                                                  <a:lnTo>
                                                    <a:pt x="689" y="344"/>
                                                  </a:lnTo>
                                                  <a:lnTo>
                                                    <a:pt x="769" y="287"/>
                                                  </a:lnTo>
                                                  <a:lnTo>
                                                    <a:pt x="852" y="236"/>
                                                  </a:lnTo>
                                                  <a:lnTo>
                                                    <a:pt x="939" y="188"/>
                                                  </a:lnTo>
                                                  <a:lnTo>
                                                    <a:pt x="1028" y="146"/>
                                                  </a:lnTo>
                                                  <a:lnTo>
                                                    <a:pt x="1120" y="108"/>
                                                  </a:lnTo>
                                                  <a:lnTo>
                                                    <a:pt x="1214" y="76"/>
                                                  </a:lnTo>
                                                  <a:lnTo>
                                                    <a:pt x="1312" y="50"/>
                                                  </a:lnTo>
                                                  <a:lnTo>
                                                    <a:pt x="1411" y="29"/>
                                                  </a:lnTo>
                                                  <a:lnTo>
                                                    <a:pt x="1513" y="13"/>
                                                  </a:lnTo>
                                                  <a:lnTo>
                                                    <a:pt x="1615" y="4"/>
                                                  </a:lnTo>
                                                  <a:lnTo>
                                                    <a:pt x="1720" y="0"/>
                                                  </a:lnTo>
                                                  <a:close/>
                                                </a:path>
                                              </a:pathLst>
                                            </a:custGeom>
                                            <a:solidFill>
                                              <a:schemeClr val="accent1"/>
                                            </a:solidFill>
                                            <a:ln w="0">
                                              <a:solidFill>
                                                <a:schemeClr val="accent1"/>
                                              </a:solidFill>
                                              <a:prstDash val="solid"/>
                                              <a:round/>
                                              <a:headEnd/>
                                              <a:tailEnd/>
                                            </a:ln>
                                          </wps:spPr>
                                          <wps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wps:bodyPr>
                                        </wps:wsp>
                                        <wps:wsp>
                                          <wps:cNvPr id="5" name="Freeform 5"/>
                                          <wps:cNvSpPr>
                                            <a:spLocks/>
                                          </wps:cNvSpPr>
                                          <wps:spPr bwMode="auto">
                                            <a:xfrm>
                                              <a:off x="104" y="119"/>
                                              <a:ext cx="238" cy="211"/>
                                            </a:xfrm>
                                            <a:custGeom>
                                              <a:avLst/>
                                              <a:gdLst>
                                                <a:gd name="T0" fmla="*/ 1407 w 1898"/>
                                                <a:gd name="T1" fmla="*/ 12 h 1692"/>
                                                <a:gd name="T2" fmla="*/ 1530 w 1898"/>
                                                <a:gd name="T3" fmla="*/ 71 h 1692"/>
                                                <a:gd name="T4" fmla="*/ 1664 w 1898"/>
                                                <a:gd name="T5" fmla="*/ 118 h 1692"/>
                                                <a:gd name="T6" fmla="*/ 1845 w 1898"/>
                                                <a:gd name="T7" fmla="*/ 31 h 1692"/>
                                                <a:gd name="T8" fmla="*/ 1779 w 1898"/>
                                                <a:gd name="T9" fmla="*/ 167 h 1692"/>
                                                <a:gd name="T10" fmla="*/ 1675 w 1898"/>
                                                <a:gd name="T11" fmla="*/ 267 h 1692"/>
                                                <a:gd name="T12" fmla="*/ 1844 w 1898"/>
                                                <a:gd name="T13" fmla="*/ 223 h 1692"/>
                                                <a:gd name="T14" fmla="*/ 1829 w 1898"/>
                                                <a:gd name="T15" fmla="*/ 298 h 1692"/>
                                                <a:gd name="T16" fmla="*/ 1704 w 1898"/>
                                                <a:gd name="T17" fmla="*/ 421 h 1692"/>
                                                <a:gd name="T18" fmla="*/ 1699 w 1898"/>
                                                <a:gd name="T19" fmla="*/ 603 h 1692"/>
                                                <a:gd name="T20" fmla="*/ 1665 w 1898"/>
                                                <a:gd name="T21" fmla="*/ 794 h 1692"/>
                                                <a:gd name="T22" fmla="*/ 1603 w 1898"/>
                                                <a:gd name="T23" fmla="*/ 982 h 1692"/>
                                                <a:gd name="T24" fmla="*/ 1514 w 1898"/>
                                                <a:gd name="T25" fmla="*/ 1160 h 1692"/>
                                                <a:gd name="T26" fmla="*/ 1398 w 1898"/>
                                                <a:gd name="T27" fmla="*/ 1322 h 1692"/>
                                                <a:gd name="T28" fmla="*/ 1256 w 1898"/>
                                                <a:gd name="T29" fmla="*/ 1461 h 1692"/>
                                                <a:gd name="T30" fmla="*/ 1087 w 1898"/>
                                                <a:gd name="T31" fmla="*/ 1573 h 1692"/>
                                                <a:gd name="T32" fmla="*/ 893 w 1898"/>
                                                <a:gd name="T33" fmla="*/ 1652 h 1692"/>
                                                <a:gd name="T34" fmla="*/ 676 w 1898"/>
                                                <a:gd name="T35" fmla="*/ 1690 h 1692"/>
                                                <a:gd name="T36" fmla="*/ 435 w 1898"/>
                                                <a:gd name="T37" fmla="*/ 1679 h 1692"/>
                                                <a:gd name="T38" fmla="*/ 206 w 1898"/>
                                                <a:gd name="T39" fmla="*/ 1614 h 1692"/>
                                                <a:gd name="T40" fmla="*/ 0 w 1898"/>
                                                <a:gd name="T41" fmla="*/ 1500 h 1692"/>
                                                <a:gd name="T42" fmla="*/ 160 w 1898"/>
                                                <a:gd name="T43" fmla="*/ 1503 h 1692"/>
                                                <a:gd name="T44" fmla="*/ 353 w 1898"/>
                                                <a:gd name="T45" fmla="*/ 1457 h 1692"/>
                                                <a:gd name="T46" fmla="*/ 525 w 1898"/>
                                                <a:gd name="T47" fmla="*/ 1364 h 1692"/>
                                                <a:gd name="T48" fmla="*/ 487 w 1898"/>
                                                <a:gd name="T49" fmla="*/ 1309 h 1692"/>
                                                <a:gd name="T50" fmla="*/ 367 w 1898"/>
                                                <a:gd name="T51" fmla="*/ 1251 h 1692"/>
                                                <a:gd name="T52" fmla="*/ 272 w 1898"/>
                                                <a:gd name="T53" fmla="*/ 1153 h 1692"/>
                                                <a:gd name="T54" fmla="*/ 213 w 1898"/>
                                                <a:gd name="T55" fmla="*/ 1027 h 1692"/>
                                                <a:gd name="T56" fmla="*/ 322 w 1898"/>
                                                <a:gd name="T57" fmla="*/ 1032 h 1692"/>
                                                <a:gd name="T58" fmla="*/ 345 w 1898"/>
                                                <a:gd name="T59" fmla="*/ 1007 h 1692"/>
                                                <a:gd name="T60" fmla="*/ 228 w 1898"/>
                                                <a:gd name="T61" fmla="*/ 939 h 1692"/>
                                                <a:gd name="T62" fmla="*/ 139 w 1898"/>
                                                <a:gd name="T63" fmla="*/ 834 h 1692"/>
                                                <a:gd name="T64" fmla="*/ 87 w 1898"/>
                                                <a:gd name="T65" fmla="*/ 700 h 1692"/>
                                                <a:gd name="T66" fmla="*/ 77 w 1898"/>
                                                <a:gd name="T67" fmla="*/ 595 h 1692"/>
                                                <a:gd name="T68" fmla="*/ 205 w 1898"/>
                                                <a:gd name="T69" fmla="*/ 643 h 1692"/>
                                                <a:gd name="T70" fmla="*/ 189 w 1898"/>
                                                <a:gd name="T71" fmla="*/ 590 h 1692"/>
                                                <a:gd name="T72" fmla="*/ 117 w 1898"/>
                                                <a:gd name="T73" fmla="*/ 477 h 1692"/>
                                                <a:gd name="T74" fmla="*/ 82 w 1898"/>
                                                <a:gd name="T75" fmla="*/ 342 h 1692"/>
                                                <a:gd name="T76" fmla="*/ 88 w 1898"/>
                                                <a:gd name="T77" fmla="*/ 201 h 1692"/>
                                                <a:gd name="T78" fmla="*/ 132 w 1898"/>
                                                <a:gd name="T79" fmla="*/ 78 h 1692"/>
                                                <a:gd name="T80" fmla="*/ 293 w 1898"/>
                                                <a:gd name="T81" fmla="*/ 255 h 1692"/>
                                                <a:gd name="T82" fmla="*/ 484 w 1898"/>
                                                <a:gd name="T83" fmla="*/ 391 h 1692"/>
                                                <a:gd name="T84" fmla="*/ 700 w 1898"/>
                                                <a:gd name="T85" fmla="*/ 483 h 1692"/>
                                                <a:gd name="T86" fmla="*/ 934 w 1898"/>
                                                <a:gd name="T87" fmla="*/ 524 h 1692"/>
                                                <a:gd name="T88" fmla="*/ 928 w 1898"/>
                                                <a:gd name="T89" fmla="*/ 373 h 1692"/>
                                                <a:gd name="T90" fmla="*/ 970 w 1898"/>
                                                <a:gd name="T91" fmla="*/ 226 h 1692"/>
                                                <a:gd name="T92" fmla="*/ 1056 w 1898"/>
                                                <a:gd name="T93" fmla="*/ 108 h 1692"/>
                                                <a:gd name="T94" fmla="*/ 1173 w 1898"/>
                                                <a:gd name="T95" fmla="*/ 29 h 1692"/>
                                                <a:gd name="T96" fmla="*/ 1314 w 1898"/>
                                                <a:gd name="T97" fmla="*/ 0 h 1692"/>
                                              </a:gdLst>
                                              <a:ahLst/>
                                              <a:cxnLst>
                                                <a:cxn ang="0">
                                                  <a:pos x="T0" y="T1"/>
                                                </a:cxn>
                                                <a:cxn ang="0">
                                                  <a:pos x="T2" y="T3"/>
                                                </a:cxn>
                                                <a:cxn ang="0">
                                                  <a:pos x="T4" y="T5"/>
                                                </a:cxn>
                                                <a:cxn ang="0">
                                                  <a:pos x="T6" y="T7"/>
                                                </a:cxn>
                                                <a:cxn ang="0">
                                                  <a:pos x="T8" y="T9"/>
                                                </a:cxn>
                                                <a:cxn ang="0">
                                                  <a:pos x="T10" y="T11"/>
                                                </a:cxn>
                                                <a:cxn ang="0">
                                                  <a:pos x="T12" y="T13"/>
                                                </a:cxn>
                                                <a:cxn ang="0">
                                                  <a:pos x="T14" y="T15"/>
                                                </a:cxn>
                                                <a:cxn ang="0">
                                                  <a:pos x="T16" y="T17"/>
                                                </a:cxn>
                                                <a:cxn ang="0">
                                                  <a:pos x="T18" y="T19"/>
                                                </a:cxn>
                                                <a:cxn ang="0">
                                                  <a:pos x="T20" y="T21"/>
                                                </a:cxn>
                                                <a:cxn ang="0">
                                                  <a:pos x="T22" y="T23"/>
                                                </a:cxn>
                                                <a:cxn ang="0">
                                                  <a:pos x="T24" y="T25"/>
                                                </a:cxn>
                                                <a:cxn ang="0">
                                                  <a:pos x="T26" y="T27"/>
                                                </a:cxn>
                                                <a:cxn ang="0">
                                                  <a:pos x="T28" y="T29"/>
                                                </a:cxn>
                                                <a:cxn ang="0">
                                                  <a:pos x="T30" y="T31"/>
                                                </a:cxn>
                                                <a:cxn ang="0">
                                                  <a:pos x="T32" y="T33"/>
                                                </a:cxn>
                                                <a:cxn ang="0">
                                                  <a:pos x="T34" y="T35"/>
                                                </a:cxn>
                                                <a:cxn ang="0">
                                                  <a:pos x="T36" y="T37"/>
                                                </a:cxn>
                                                <a:cxn ang="0">
                                                  <a:pos x="T38" y="T39"/>
                                                </a:cxn>
                                                <a:cxn ang="0">
                                                  <a:pos x="T40" y="T41"/>
                                                </a:cxn>
                                                <a:cxn ang="0">
                                                  <a:pos x="T42" y="T43"/>
                                                </a:cxn>
                                                <a:cxn ang="0">
                                                  <a:pos x="T44" y="T45"/>
                                                </a:cxn>
                                                <a:cxn ang="0">
                                                  <a:pos x="T46" y="T47"/>
                                                </a:cxn>
                                                <a:cxn ang="0">
                                                  <a:pos x="T48" y="T49"/>
                                                </a:cxn>
                                                <a:cxn ang="0">
                                                  <a:pos x="T50" y="T51"/>
                                                </a:cxn>
                                                <a:cxn ang="0">
                                                  <a:pos x="T52" y="T53"/>
                                                </a:cxn>
                                                <a:cxn ang="0">
                                                  <a:pos x="T54" y="T55"/>
                                                </a:cxn>
                                                <a:cxn ang="0">
                                                  <a:pos x="T56" y="T57"/>
                                                </a:cxn>
                                                <a:cxn ang="0">
                                                  <a:pos x="T58" y="T59"/>
                                                </a:cxn>
                                                <a:cxn ang="0">
                                                  <a:pos x="T60" y="T61"/>
                                                </a:cxn>
                                                <a:cxn ang="0">
                                                  <a:pos x="T62" y="T63"/>
                                                </a:cxn>
                                                <a:cxn ang="0">
                                                  <a:pos x="T64" y="T65"/>
                                                </a:cxn>
                                                <a:cxn ang="0">
                                                  <a:pos x="T66" y="T67"/>
                                                </a:cxn>
                                                <a:cxn ang="0">
                                                  <a:pos x="T68" y="T69"/>
                                                </a:cxn>
                                                <a:cxn ang="0">
                                                  <a:pos x="T70" y="T71"/>
                                                </a:cxn>
                                                <a:cxn ang="0">
                                                  <a:pos x="T72" y="T73"/>
                                                </a:cxn>
                                                <a:cxn ang="0">
                                                  <a:pos x="T74" y="T75"/>
                                                </a:cxn>
                                                <a:cxn ang="0">
                                                  <a:pos x="T76" y="T77"/>
                                                </a:cxn>
                                                <a:cxn ang="0">
                                                  <a:pos x="T78" y="T79"/>
                                                </a:cxn>
                                                <a:cxn ang="0">
                                                  <a:pos x="T80" y="T81"/>
                                                </a:cxn>
                                                <a:cxn ang="0">
                                                  <a:pos x="T82" y="T83"/>
                                                </a:cxn>
                                                <a:cxn ang="0">
                                                  <a:pos x="T84" y="T85"/>
                                                </a:cxn>
                                                <a:cxn ang="0">
                                                  <a:pos x="T86" y="T87"/>
                                                </a:cxn>
                                                <a:cxn ang="0">
                                                  <a:pos x="T88" y="T89"/>
                                                </a:cxn>
                                                <a:cxn ang="0">
                                                  <a:pos x="T90" y="T91"/>
                                                </a:cxn>
                                                <a:cxn ang="0">
                                                  <a:pos x="T92" y="T93"/>
                                                </a:cxn>
                                                <a:cxn ang="0">
                                                  <a:pos x="T94" y="T95"/>
                                                </a:cxn>
                                                <a:cxn ang="0">
                                                  <a:pos x="T96" y="T97"/>
                                                </a:cxn>
                                              </a:cxnLst>
                                              <a:rect l="0" t="0" r="r" b="b"/>
                                              <a:pathLst>
                                                <a:path w="1898" h="1692">
                                                  <a:moveTo>
                                                    <a:pt x="1314" y="0"/>
                                                  </a:moveTo>
                                                  <a:lnTo>
                                                    <a:pt x="1362" y="3"/>
                                                  </a:lnTo>
                                                  <a:lnTo>
                                                    <a:pt x="1407" y="12"/>
                                                  </a:lnTo>
                                                  <a:lnTo>
                                                    <a:pt x="1451" y="26"/>
                                                  </a:lnTo>
                                                  <a:lnTo>
                                                    <a:pt x="1491" y="46"/>
                                                  </a:lnTo>
                                                  <a:lnTo>
                                                    <a:pt x="1530" y="71"/>
                                                  </a:lnTo>
                                                  <a:lnTo>
                                                    <a:pt x="1566" y="101"/>
                                                  </a:lnTo>
                                                  <a:lnTo>
                                                    <a:pt x="1598" y="134"/>
                                                  </a:lnTo>
                                                  <a:lnTo>
                                                    <a:pt x="1664" y="118"/>
                                                  </a:lnTo>
                                                  <a:lnTo>
                                                    <a:pt x="1727" y="95"/>
                                                  </a:lnTo>
                                                  <a:lnTo>
                                                    <a:pt x="1788" y="65"/>
                                                  </a:lnTo>
                                                  <a:lnTo>
                                                    <a:pt x="1845" y="31"/>
                                                  </a:lnTo>
                                                  <a:lnTo>
                                                    <a:pt x="1829" y="80"/>
                                                  </a:lnTo>
                                                  <a:lnTo>
                                                    <a:pt x="1806" y="125"/>
                                                  </a:lnTo>
                                                  <a:lnTo>
                                                    <a:pt x="1779" y="167"/>
                                                  </a:lnTo>
                                                  <a:lnTo>
                                                    <a:pt x="1748" y="204"/>
                                                  </a:lnTo>
                                                  <a:lnTo>
                                                    <a:pt x="1712" y="238"/>
                                                  </a:lnTo>
                                                  <a:lnTo>
                                                    <a:pt x="1675" y="267"/>
                                                  </a:lnTo>
                                                  <a:lnTo>
                                                    <a:pt x="1732" y="257"/>
                                                  </a:lnTo>
                                                  <a:lnTo>
                                                    <a:pt x="1790" y="242"/>
                                                  </a:lnTo>
                                                  <a:lnTo>
                                                    <a:pt x="1844" y="223"/>
                                                  </a:lnTo>
                                                  <a:lnTo>
                                                    <a:pt x="1898" y="200"/>
                                                  </a:lnTo>
                                                  <a:lnTo>
                                                    <a:pt x="1865" y="251"/>
                                                  </a:lnTo>
                                                  <a:lnTo>
                                                    <a:pt x="1829" y="298"/>
                                                  </a:lnTo>
                                                  <a:lnTo>
                                                    <a:pt x="1790" y="342"/>
                                                  </a:lnTo>
                                                  <a:lnTo>
                                                    <a:pt x="1748" y="384"/>
                                                  </a:lnTo>
                                                  <a:lnTo>
                                                    <a:pt x="1704" y="421"/>
                                                  </a:lnTo>
                                                  <a:lnTo>
                                                    <a:pt x="1705" y="477"/>
                                                  </a:lnTo>
                                                  <a:lnTo>
                                                    <a:pt x="1703" y="540"/>
                                                  </a:lnTo>
                                                  <a:lnTo>
                                                    <a:pt x="1699" y="603"/>
                                                  </a:lnTo>
                                                  <a:lnTo>
                                                    <a:pt x="1690" y="666"/>
                                                  </a:lnTo>
                                                  <a:lnTo>
                                                    <a:pt x="1679" y="730"/>
                                                  </a:lnTo>
                                                  <a:lnTo>
                                                    <a:pt x="1665" y="794"/>
                                                  </a:lnTo>
                                                  <a:lnTo>
                                                    <a:pt x="1647" y="858"/>
                                                  </a:lnTo>
                                                  <a:lnTo>
                                                    <a:pt x="1626" y="920"/>
                                                  </a:lnTo>
                                                  <a:lnTo>
                                                    <a:pt x="1603" y="982"/>
                                                  </a:lnTo>
                                                  <a:lnTo>
                                                    <a:pt x="1576" y="1042"/>
                                                  </a:lnTo>
                                                  <a:lnTo>
                                                    <a:pt x="1547" y="1102"/>
                                                  </a:lnTo>
                                                  <a:lnTo>
                                                    <a:pt x="1514" y="1160"/>
                                                  </a:lnTo>
                                                  <a:lnTo>
                                                    <a:pt x="1479" y="1215"/>
                                                  </a:lnTo>
                                                  <a:lnTo>
                                                    <a:pt x="1440" y="1270"/>
                                                  </a:lnTo>
                                                  <a:lnTo>
                                                    <a:pt x="1398" y="1322"/>
                                                  </a:lnTo>
                                                  <a:lnTo>
                                                    <a:pt x="1353" y="1371"/>
                                                  </a:lnTo>
                                                  <a:lnTo>
                                                    <a:pt x="1306" y="1417"/>
                                                  </a:lnTo>
                                                  <a:lnTo>
                                                    <a:pt x="1256" y="1461"/>
                                                  </a:lnTo>
                                                  <a:lnTo>
                                                    <a:pt x="1202" y="1502"/>
                                                  </a:lnTo>
                                                  <a:lnTo>
                                                    <a:pt x="1146" y="1540"/>
                                                  </a:lnTo>
                                                  <a:lnTo>
                                                    <a:pt x="1087" y="1573"/>
                                                  </a:lnTo>
                                                  <a:lnTo>
                                                    <a:pt x="1025" y="1604"/>
                                                  </a:lnTo>
                                                  <a:lnTo>
                                                    <a:pt x="961" y="1630"/>
                                                  </a:lnTo>
                                                  <a:lnTo>
                                                    <a:pt x="893" y="1652"/>
                                                  </a:lnTo>
                                                  <a:lnTo>
                                                    <a:pt x="823" y="1669"/>
                                                  </a:lnTo>
                                                  <a:lnTo>
                                                    <a:pt x="751" y="1681"/>
                                                  </a:lnTo>
                                                  <a:lnTo>
                                                    <a:pt x="676" y="1690"/>
                                                  </a:lnTo>
                                                  <a:lnTo>
                                                    <a:pt x="597" y="1692"/>
                                                  </a:lnTo>
                                                  <a:lnTo>
                                                    <a:pt x="515" y="1688"/>
                                                  </a:lnTo>
                                                  <a:lnTo>
                                                    <a:pt x="435" y="1679"/>
                                                  </a:lnTo>
                                                  <a:lnTo>
                                                    <a:pt x="357" y="1663"/>
                                                  </a:lnTo>
                                                  <a:lnTo>
                                                    <a:pt x="281" y="1641"/>
                                                  </a:lnTo>
                                                  <a:lnTo>
                                                    <a:pt x="206" y="1614"/>
                                                  </a:lnTo>
                                                  <a:lnTo>
                                                    <a:pt x="135" y="1581"/>
                                                  </a:lnTo>
                                                  <a:lnTo>
                                                    <a:pt x="66" y="1543"/>
                                                  </a:lnTo>
                                                  <a:lnTo>
                                                    <a:pt x="0" y="1500"/>
                                                  </a:lnTo>
                                                  <a:lnTo>
                                                    <a:pt x="46" y="1504"/>
                                                  </a:lnTo>
                                                  <a:lnTo>
                                                    <a:pt x="93" y="1506"/>
                                                  </a:lnTo>
                                                  <a:lnTo>
                                                    <a:pt x="160" y="1503"/>
                                                  </a:lnTo>
                                                  <a:lnTo>
                                                    <a:pt x="226" y="1494"/>
                                                  </a:lnTo>
                                                  <a:lnTo>
                                                    <a:pt x="291" y="1478"/>
                                                  </a:lnTo>
                                                  <a:lnTo>
                                                    <a:pt x="353" y="1457"/>
                                                  </a:lnTo>
                                                  <a:lnTo>
                                                    <a:pt x="413" y="1431"/>
                                                  </a:lnTo>
                                                  <a:lnTo>
                                                    <a:pt x="470" y="1399"/>
                                                  </a:lnTo>
                                                  <a:lnTo>
                                                    <a:pt x="525" y="1364"/>
                                                  </a:lnTo>
                                                  <a:lnTo>
                                                    <a:pt x="576" y="1323"/>
                                                  </a:lnTo>
                                                  <a:lnTo>
                                                    <a:pt x="531" y="1319"/>
                                                  </a:lnTo>
                                                  <a:lnTo>
                                                    <a:pt x="487" y="1309"/>
                                                  </a:lnTo>
                                                  <a:lnTo>
                                                    <a:pt x="444" y="1295"/>
                                                  </a:lnTo>
                                                  <a:lnTo>
                                                    <a:pt x="404" y="1275"/>
                                                  </a:lnTo>
                                                  <a:lnTo>
                                                    <a:pt x="367" y="1251"/>
                                                  </a:lnTo>
                                                  <a:lnTo>
                                                    <a:pt x="332" y="1222"/>
                                                  </a:lnTo>
                                                  <a:lnTo>
                                                    <a:pt x="301" y="1190"/>
                                                  </a:lnTo>
                                                  <a:lnTo>
                                                    <a:pt x="272" y="1153"/>
                                                  </a:lnTo>
                                                  <a:lnTo>
                                                    <a:pt x="248" y="1114"/>
                                                  </a:lnTo>
                                                  <a:lnTo>
                                                    <a:pt x="228" y="1072"/>
                                                  </a:lnTo>
                                                  <a:lnTo>
                                                    <a:pt x="213" y="1027"/>
                                                  </a:lnTo>
                                                  <a:lnTo>
                                                    <a:pt x="249" y="1032"/>
                                                  </a:lnTo>
                                                  <a:lnTo>
                                                    <a:pt x="286" y="1034"/>
                                                  </a:lnTo>
                                                  <a:lnTo>
                                                    <a:pt x="322" y="1032"/>
                                                  </a:lnTo>
                                                  <a:lnTo>
                                                    <a:pt x="355" y="1028"/>
                                                  </a:lnTo>
                                                  <a:lnTo>
                                                    <a:pt x="389" y="1019"/>
                                                  </a:lnTo>
                                                  <a:lnTo>
                                                    <a:pt x="345" y="1007"/>
                                                  </a:lnTo>
                                                  <a:lnTo>
                                                    <a:pt x="304" y="989"/>
                                                  </a:lnTo>
                                                  <a:lnTo>
                                                    <a:pt x="265" y="966"/>
                                                  </a:lnTo>
                                                  <a:lnTo>
                                                    <a:pt x="228" y="939"/>
                                                  </a:lnTo>
                                                  <a:lnTo>
                                                    <a:pt x="195" y="907"/>
                                                  </a:lnTo>
                                                  <a:lnTo>
                                                    <a:pt x="166" y="873"/>
                                                  </a:lnTo>
                                                  <a:lnTo>
                                                    <a:pt x="139" y="834"/>
                                                  </a:lnTo>
                                                  <a:lnTo>
                                                    <a:pt x="117" y="792"/>
                                                  </a:lnTo>
                                                  <a:lnTo>
                                                    <a:pt x="100" y="747"/>
                                                  </a:lnTo>
                                                  <a:lnTo>
                                                    <a:pt x="87" y="700"/>
                                                  </a:lnTo>
                                                  <a:lnTo>
                                                    <a:pt x="79" y="652"/>
                                                  </a:lnTo>
                                                  <a:lnTo>
                                                    <a:pt x="77" y="600"/>
                                                  </a:lnTo>
                                                  <a:lnTo>
                                                    <a:pt x="77" y="595"/>
                                                  </a:lnTo>
                                                  <a:lnTo>
                                                    <a:pt x="117" y="616"/>
                                                  </a:lnTo>
                                                  <a:lnTo>
                                                    <a:pt x="160" y="633"/>
                                                  </a:lnTo>
                                                  <a:lnTo>
                                                    <a:pt x="205" y="643"/>
                                                  </a:lnTo>
                                                  <a:lnTo>
                                                    <a:pt x="252" y="649"/>
                                                  </a:lnTo>
                                                  <a:lnTo>
                                                    <a:pt x="219" y="620"/>
                                                  </a:lnTo>
                                                  <a:lnTo>
                                                    <a:pt x="189" y="590"/>
                                                  </a:lnTo>
                                                  <a:lnTo>
                                                    <a:pt x="161" y="555"/>
                                                  </a:lnTo>
                                                  <a:lnTo>
                                                    <a:pt x="137" y="518"/>
                                                  </a:lnTo>
                                                  <a:lnTo>
                                                    <a:pt x="117" y="477"/>
                                                  </a:lnTo>
                                                  <a:lnTo>
                                                    <a:pt x="101" y="434"/>
                                                  </a:lnTo>
                                                  <a:lnTo>
                                                    <a:pt x="89" y="389"/>
                                                  </a:lnTo>
                                                  <a:lnTo>
                                                    <a:pt x="82" y="342"/>
                                                  </a:lnTo>
                                                  <a:lnTo>
                                                    <a:pt x="80" y="292"/>
                                                  </a:lnTo>
                                                  <a:lnTo>
                                                    <a:pt x="82" y="246"/>
                                                  </a:lnTo>
                                                  <a:lnTo>
                                                    <a:pt x="88" y="201"/>
                                                  </a:lnTo>
                                                  <a:lnTo>
                                                    <a:pt x="98" y="158"/>
                                                  </a:lnTo>
                                                  <a:lnTo>
                                                    <a:pt x="114" y="118"/>
                                                  </a:lnTo>
                                                  <a:lnTo>
                                                    <a:pt x="132" y="78"/>
                                                  </a:lnTo>
                                                  <a:lnTo>
                                                    <a:pt x="182" y="141"/>
                                                  </a:lnTo>
                                                  <a:lnTo>
                                                    <a:pt x="236" y="199"/>
                                                  </a:lnTo>
                                                  <a:lnTo>
                                                    <a:pt x="293" y="255"/>
                                                  </a:lnTo>
                                                  <a:lnTo>
                                                    <a:pt x="354" y="305"/>
                                                  </a:lnTo>
                                                  <a:lnTo>
                                                    <a:pt x="417" y="350"/>
                                                  </a:lnTo>
                                                  <a:lnTo>
                                                    <a:pt x="484" y="391"/>
                                                  </a:lnTo>
                                                  <a:lnTo>
                                                    <a:pt x="553" y="428"/>
                                                  </a:lnTo>
                                                  <a:lnTo>
                                                    <a:pt x="625" y="458"/>
                                                  </a:lnTo>
                                                  <a:lnTo>
                                                    <a:pt x="700" y="483"/>
                                                  </a:lnTo>
                                                  <a:lnTo>
                                                    <a:pt x="776" y="503"/>
                                                  </a:lnTo>
                                                  <a:lnTo>
                                                    <a:pt x="855" y="517"/>
                                                  </a:lnTo>
                                                  <a:lnTo>
                                                    <a:pt x="934" y="524"/>
                                                  </a:lnTo>
                                                  <a:lnTo>
                                                    <a:pt x="927" y="477"/>
                                                  </a:lnTo>
                                                  <a:lnTo>
                                                    <a:pt x="925" y="426"/>
                                                  </a:lnTo>
                                                  <a:lnTo>
                                                    <a:pt x="928" y="373"/>
                                                  </a:lnTo>
                                                  <a:lnTo>
                                                    <a:pt x="936" y="322"/>
                                                  </a:lnTo>
                                                  <a:lnTo>
                                                    <a:pt x="951" y="273"/>
                                                  </a:lnTo>
                                                  <a:lnTo>
                                                    <a:pt x="970" y="226"/>
                                                  </a:lnTo>
                                                  <a:lnTo>
                                                    <a:pt x="994" y="182"/>
                                                  </a:lnTo>
                                                  <a:lnTo>
                                                    <a:pt x="1023" y="144"/>
                                                  </a:lnTo>
                                                  <a:lnTo>
                                                    <a:pt x="1056" y="108"/>
                                                  </a:lnTo>
                                                  <a:lnTo>
                                                    <a:pt x="1091" y="77"/>
                                                  </a:lnTo>
                                                  <a:lnTo>
                                                    <a:pt x="1131" y="49"/>
                                                  </a:lnTo>
                                                  <a:lnTo>
                                                    <a:pt x="1173" y="29"/>
                                                  </a:lnTo>
                                                  <a:lnTo>
                                                    <a:pt x="1218" y="13"/>
                                                  </a:lnTo>
                                                  <a:lnTo>
                                                    <a:pt x="1265" y="3"/>
                                                  </a:lnTo>
                                                  <a:lnTo>
                                                    <a:pt x="1314" y="0"/>
                                                  </a:lnTo>
                                                  <a:close/>
                                                </a:path>
                                              </a:pathLst>
                                            </a:custGeom>
                                            <a:noFill/>
                                            <a:ln w="0">
                                              <a:solidFill>
                                                <a:schemeClr val="tx2"/>
                                              </a:solidFill>
                                              <a:prstDash val="solid"/>
                                              <a:round/>
                                              <a:headEnd/>
                                              <a:tailEnd/>
                                            </a:ln>
                                          </wps:spPr>
                                          <wps:bodyPr vert="horz" wrap="square" lIns="91440" tIns="45720" rIns="91440" bIns="45720" numCol="1" anchor="t" anchorCtr="0" compatLnSpc="1">
                                            <a:prstTxWarp prst="textNoShape">
                                              <a:avLst/>
                                            </a:prstTxWarp>
                                          </wps:bodyPr>
                                        </wps:wsp>
                                      </wpg:wgp>
                                    </a:graphicData>
                                  </a:graphic>
                                </wp:inline>
                              </w:drawing>
                            </mc:Choice>
                            <mc:Fallback>
                              <w:pict>
                                <v:group w14:anchorId="1EAAFB8B" id="Group 4" o:spid="_x0000_s1026" alt="Twitter icon" style="width:25.9pt;height:25.9pt;mso-position-horizontal-relative:char;mso-position-vertical-relative:line" coordsize="430,430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BijfXooBIAANVkAAAOAAAAZHJzL2Uyb0RvYy54bWzsXduOI7cRfQ+QfxDmMUA8TfZ94HUQ2LER&#10;wHECeII8azWaCzIjKZJ2Z52vzymyqkWOu4odGwgQYP2wPWsdVbN4imTdOPvlHz69PK8+bo+np/3u&#10;3ZX7orpabXeb/d3T7uHd1d9vv/39cLU6nde7u/Xzfrd9d/XT9nT1h69++5svXw83W79/3D/fbY8r&#10;CNmdbl4P764ez+fDzfX1afO4fVmfvtgftjt8eL8/vqzP+Ovx4fruuH6F9Jfna19V3fXr/nh3OO43&#10;29MJ//eb+OHVV0H+/f12c/7r/f1pe149v7vC2M7hz2P48z39ef3Vl+ubh+P68Pi04WGsf8EoXtZP&#10;O7x0EvXN+rxefTg+/UzUy9PmuD/t789fbPYv1/v7+6fNNugAbVz1RpvvjvsPh6DLw83rw2GaJkzt&#10;m3n6xWI3P3z823H1dAfurla79QsoCm9dNVeru+1pg6m6fX06n0HS02a/o/l6PTzc4GvfHQ8/Hv52&#10;jErjx+/3m3+eVrv914/r3cP2j6cD5p6k4hvXb79Cf3+I31+9f/3L/g6vXX8478MUfro/vpBUTM7q&#10;U2Dqp4mp7afzaoP/WfvRDRjiBh/xz4HJzSPo/tm3No9/4u81NYyAvkQ/0MjWN/F1YYg8JFIR1ni6&#10;TPjp1034j4/rwzbweKKZ4wnH8OOEf3vcbsnCMedhegNI5vYUJzbOYvIJDfGE+f9l86fOw/pm8+F0&#10;/m67DxSsP35/OoeJfbjDT4HrOx71LWby/uUZq+V31ys3+Hb1uqqbJhCOdTDBYFcTrFk9zmJ8gvGV&#10;HxVRdQobFVmY1ul93vtOkdUmsL5TZHUJyDfOK7L6BOYaTRh2wsvA2mFQhI0prNaEuXT2fd9qQ3Pp&#10;9IMeRVGXMTBWThmcSyloeqeJS0moq1q1jZSFztWauJSH2rWNNrqUiL7TLMSlTNS+rTVxKRVjrYnz&#10;KRU1/lPE+ZQK57w2eT7loq5HjVqfcuFqdfZ8RkbjNcPzKRmu1eVlbGDFa/qmbLhe1zejwxhfSocb&#10;sUvMbya0xU8LzZi/OuXDu7rS5OV8qPzWKR++VvWtMz5086tTPnxbeW18GR/66qhTPnzXq/IyPvTF&#10;W6d8+EHlo0n58PregqPjwpsf1fE1KR/G1tekfNTV2Cvz16R8eH1jblI+al9pW3OT8mGcGk3KB5wY&#10;VV7Kh3GiNSkfdd21ir5txod+2rYpH3XjtLOjTfkwHIE246OpB218KR+uc9rh0WZ8GPJSPlzjtP2q&#10;zfgw9E35wDaunUbtQj66lA9Xqftzl/Gh20uX8jGonkGX0aGbc5fS0Q2ab9ZlbOirrUvZaHGoznuN&#10;XUqGsRl0KRlNpdlKl3Jh7FV9yoUfemV0fUqFsZX2KRVOdfn6lApjp+9TKlylHeR9SoVxEPUpFY3G&#10;RJ8xoR+TfcoEnId5XvuUCOMQH1IiKkXYkNJgeBhDRoM2tCFlwfB/KO6c/At12oaUBMM7G1ISdE6H&#10;lAXDeRwyFlSLG1IadNd2TFnQl8OY8qD73WNKg75Wx5QHPSgYUxr0jWRMedAjljGlQd/lxpQGPZwa&#10;Uxb0LXhMWfBGrJfSYJwQrkqJ0CNRiEhM2DjCXJVyoYbJrkq5MI5YV6VsqB6jq1I2DBfAVSkfqYOC&#10;xM6Uslg/ShZj82nHaQz8tEKeihJLlNU47E+UNaKcBpJDtzFrhVzIpx19qoAxiQSuOZFkgzFDBG4X&#10;gaE+gftFYNgagcdFYMobEBp5gZj+skdNeYEAX6akYy3dMjUd6+mWKUpxexjMMlUpLic44u4lqlLY&#10;HeDLVKWoOsCXqepZVb9MVc+q+mWqUshLg0FIu0TVWix3maoUsAbpy1StWVXEm4sGw6oinFwCp2iS&#10;BhMTjVjmtgFTsBjgy1SlWDDAl6lKoV6AL1O1YVURqS1RlQI1ko5AbBGcVUWctQjOqiKMWgRnVREl&#10;LYKzqgiClsApBiJVEeMsgrOqiGEWwVlVxCiL4KwqYpBFcFYVMcYSOIUYpCpiiEVwVhUxwiI4q4oY&#10;YBGcVYWTvwjOqsKLXwInJ55UhZ++CM6qwhFfBGdV4WkvgrOq8KQXwVlVeMpL4OQpk6pwhRfBWVX4&#10;uovgrCqc2UVwVhXe6iI4qwp3dAncVawruZvLvsDakju57AusL/mLy77AGpNDmHwhHg/s8h1RkHxb&#10;Bj5erVAGfk/fgRO4PpOnKD+uXlFbpILW6pF/oE9e9h+3t/uAOZPLiLAzTofUEy+A510GRIks2Eio&#10;8mFk8rE8D1EeEtsBhlJL1EQ+l2fEUZks4CYXQT6XJ+Mc43CamPJQKgvykBUwcch8xvFVgw1EvSwC&#10;cUqaEpHajkAErzaQolusMoRKNhDJ7QicFrtMijx5clA4C0DwbEsc2CNrEJqYY0R+O0hEqFkAUhIJ&#10;yrTwaCyJVD4LQITCBSAFsZDYYTMyJaJGEIAI1W2gp3gNEofJp5D5k2ecRyqiBSBSCQWJFI9DIkLQ&#10;AhKFtIhEfGrLrClFSTL9FHfI8OTJw0QxLSJRLbNlXowXVmxOJgpWUSYqZgVkzcgOgY8tk3Yd0ghV&#10;swJSZA5YvrZMGSdtMDaSF66vpiYJmUd5vplPqp7ZMoUjql8UkMw7JS5tpGdbQo2lMPNinpRbLchk&#10;i0cdqDBLsogo/WvLrHhdolZVGKcsdcpQmzKREY8Wgnqa/XYquAVboiS6LVP2OOw4cooK3/J8u20i&#10;z2/LlJ2YqvY2EoW3ME6qrBWQfF6EXceyZCq+sUxQYCLlVKP6vY2Uc5IqbDZSTl7UoAsy5SynKpsp&#10;kzLmUSPadiyNqBDHSGwRJlI8mODsmEgU4xbKpM2QdrC6OE4U5BhZ0r0WNkvzSRnNKLPEETLp0Zsp&#10;8k5p1ygTlTdzPukMDKrTrmNNJxLDDCxYPJ3TQWJpESFxHYGlddnJVJaWOhLrQWJx92g4ri1uSEj8&#10;R4mlPY58MtK6uG2iMBGBpZ3YsydV3NxRqosSS+eFo6YAGmPpCEJlJwJLpxoV5Uhg6Zykaj/hSicv&#10;W23xLOf1GjYYy2jZ1Sq5GxwjlPwXllZyiGRwJRdLXBza900l4uRRWc7EMRlFx1LYpcKcKVDspej+&#10;igWWHGox6ZKHLmuk6PLzoivFELKKS0GJbAulKEf2mVLYJBtXKQ6bdsJCYCdbK82PZTGyV5dCT9n8&#10;iT9L3nScoEpnA+WEIhszJcqhVwjgYfTx2CkkBKiMF7cY2xWlSnnAFdYSlfECruDhiDfyNqDYPO9P&#10;2zgBlKgJvdtTxoYSPUnf8mn//HT37dPzM+Vpwl2C7dfPx9XHNW4BrDeb7e4syzRDPu8o5xMrgtkH&#10;y0UcjqfzN+vTY3xXEEKsrW/Qyr+7Cz89btd3f+Kfz+un5/hzSAiFVvnY1x2b0N/v735CjzcuWKCX&#10;/nF//PfV6hWXFd5dnf71YX3cXq2e/7xDc/roGqqLnMNfmjZM4TH95H36ye7Dy9d7zAToXe82kPru&#10;6iw/fn3G3yAKtxMwud/vfjxsCBjyXVDt9tM/1sfDirTEl9CN/8NemtvXN9ItDlUIELGsUlSE/4LW&#10;+v9Rjz0s7k2PffDZqXkejfg/8v2FX91jHwrgOI2dC2tlfSP3FDyF53TfwE8FV7nekNqrzFxStL40&#10;0IONqd3ENRX1JLkBHQbBmC4wsHmBUW+n65DteAPCyr+AWrS8zsvCgp5gocl7ThbO7gnkuo7a4ObG&#10;BQouMEdNf3PC4PVcUENDfVxzwtJyf00N1HOyMOUXWX1PjU1zsuADXGAddYfOCcsa7V3XayOjzXIS&#10;h5yAJi5jYEBD/vzgaE+9iPPUGT87uowE6sFVxKUs+FFjgQry01tdX6mjS3loQqfz7OgyJrpRHV1K&#10;RVdpylKodhldhwbXeWXhg11w/UhtIXOjy/rsHb1WEZdSMQ7q0sqoaENb6JzZ5W32eK82vIyLGpwp&#10;w0u5cLVXx5eR4Vu6GDM7vpQMeCfaKsva7OGcaPtS1mbv2l5jl5oSJnaHUWMj67J3Hdpb59nNuuw7&#10;tC7Na5s12cNKNDaoqWEaXRMutMxNXtZjj92C7ijM2R4dC5M46r1VRpdx0YUW7DlxdPhP4rRNnXLK&#10;E8i1laZq1l9P9jk/tqy9HuI0XimgmF5bh8s2czOXddcjTNI20Ky7vg23zmbF5asCp9M8EdSSMY2u&#10;UY04661HyK3xmvXW1zgF5ucua613vtXWWNZa73EjQhGX7lDOYY7nlaWyz6QsMgeauPSwQKCiUdGm&#10;a4I2HmV0GRVVra3YNqWiVl2ArK0etWhtdFlbvQ9d9XOGknXVI3pTpi5rqnehbX1WWsrEUGtWl/XU&#10;q0aXtdT36nrNOup7zeSyhvp2pMshcztJ1k+P8p/CadZP3zWawWXt9JgvRRrVMia7bNU9OO+md5qm&#10;WTd9gwmZ1zRrpsepPm+8WS89ktmasHQphK7rOevIW+lxyVIZWboQcKJrQ0sPh15z6bJGeq8eq1kr&#10;vW8188g66ZtB8w+zVvp61BTNOunJwOc5yFrpm0EztqyTfsTaU6Sl21HrtSVKGeDJJkd1+8ga6WvV&#10;ucka6cde0zRrpEcGWDGQrJEePTKa+5B10sNF08Slx4JzUGJ+5rJW+tC8PbeDULFzmjgkmzQeslb6&#10;1BdB+uBz6/ZMb/rn1m21ET8mNG9xIxr5DsoF2n37sHekZG4RiS2Cw6ADXDLEBenYOAJc0qY2/HPr&#10;tsbq59ZtbWa4fev2c+u2ZOvl/g75wrT4Prduv50Zup5JM/O5dfvtzPwftG7HI+1X9DGHaIT6mIPH&#10;RtWcS5ty7OkiTy1YiNTdLoC8+cvVFAvDlOSwlY/lyfJQqQiwQikeqR5EfxBX6At0DTnHwJXqpahq&#10;BFyh/9a1vFdcuthFAXmyIi3d5sSLHVKK0V8QgDwZiBpIBOKimgnscQuMJE7t/CJIniyw5zaUQqMZ&#10;fhMWMjaQN13/EjnyZHnUcUM4xITm+Aa6f0kaTx6SCJKnDJCucxNw2m8FIE8B8tUnj5ui5qt7Lk5T&#10;4cwEohITXo1Siw3s+babn24uydjkKWPkjcDD8TBfjapNfPXkb4okecp8s+XgF9UVJFKqB/OITGAB&#10;yAyihGMDe1YGKYsCkJmpEYybWqMaFMaIck8JGJVB6qUERLYMWpd6Q7BnRTNDjcaWSF0rJLHD2jaV&#10;QWY+APtC3zLqmlEZlJEKEunXueDVA9KY9qv5nsWIcpYNpMvXkIiSkw1spU2pKpHd8iAdsroFmXwa&#10;OBQAbGQje0Cp+z72KEAh55EXNFVHtSuoTuWsApIvHri6tN/Xsqk103VjWa7y5GWL2lh8O4pf9ttx&#10;CScii32C1OZDZKKDs6A7KmmMnK78yfjkyeOsuMMXFNnGOVKSm17eFcwdZTcGovJgMTTQLx8LEgtX&#10;SHo+3V03XQIULeQZtUGJjiViDVuvbilxFF4d2xvgG4kkeUaJLfcb4dX2kkQ5jyVOzrFIkmeUWNOv&#10;CIpa2xuRp3RqAKLoZilDve4RWGx+5jG2pXmc7MweYtwoqQxoDnAy25KJsT20hVZm2k6CwigYmi+W&#10;Nnv4fbZx4zeBRokNQhxrrlF7ZGDBE6Be3jDGpuBQSXMj6kGS7BGDkSeboqxUugZjjXHayuuCb9FS&#10;WZ0srI4tR+oqQE2TgZU9xoa9GtxakLyYKCHPqEzDjgC2cRuI+md8dcmtqdlFc+h6Nqen5rss6LOy&#10;zRa10vhqFENNiZ7dH+cKCxAVxCixKl2jEetB4bTwanaeURK1gVTZIK6rQgRCpyUDbYk1/e60IBFa&#10;WfZY84UCBEm29aBeyxKnG7hiNfLkPZStZyzcr/LseI0FV054KTVKO74sNhbGB48vKDKUTl++GIEi&#10;rzmDqKcEeX3htJJb1T1cNIsRXs6olpkwdsrQH2PD4uC6krQIQ9nYlCa6Ftv5+RDoSnet+KoICszm&#10;ez1fpOmmX6whNifPaHseRkxm35Vcb7Z6lKLN96KlOchrp0SsvE+e8b1wTiOulBhgWylGTnLHuGB7&#10;rAYtYtOkOJ9TiB74tzn4giFTiRhz7At5Gk5t4Leem2OTQKAUVU3hir2fIaAIoyu4Crg8F2DogTdH&#10;R7cBwj5aOP9Rd4+TUjCUmjP7NQzfYoxCGHpvXejhR4U+4qZfSyGGKc9ooC27RqXLeh37MU2BDtqd&#10;aHwo1pt69Oz0l5zBgc+rthC6oeof3ouyvvnekRNwpYU2ir6F5CT6A+I8Fw6Nke2lFNaOkhMtyZNL&#10;d6Xx0S/LAx9k15ZdIS0grq89gdR0ECWWbqVU7J6XkkFwZIPAwhZO7QkBV7ggjYtYkkKwNRY/wzbU&#10;n2XHZf38N7dSdnu6koL5p4h12U2T8ychLLuP8vmWSSjzL7hlEv5dB/zbGQHP/84H/eMc6d/xc/qv&#10;kXz1HwEAAAD//wMAUEsDBBQABgAIAAAAIQBoRxvQ2AAAAAMBAAAPAAAAZHJzL2Rvd25yZXYueG1s&#10;TI9BS8NAEIXvQv/DMgVvdhOlIjGbUop6KoKtIN6m2WkSmp0N2W2S/ntHPehlhuE93nwvX02uVQP1&#10;ofFsIF0koIhLbxuuDLzvn28eQIWIbLH1TAYuFGBVzK5yzKwf+Y2GXayUhHDI0EAdY5dpHcqaHIaF&#10;74hFO/reYZSzr7TtcZRw1+rbJLnXDhuWDzV2tKmpPO3OzsDLiOP6Ln0atqfj5vK5X75+bFMy5no+&#10;rR9BRZrinxm+8QUdCmE6+DPboFoDUiT+TNGWqbQ4/G5d5Po/e/EFAAD//wMAUEsBAi0AFAAGAAgA&#10;AAAhALaDOJL+AAAA4QEAABMAAAAAAAAAAAAAAAAAAAAAAFtDb250ZW50X1R5cGVzXS54bWxQSwEC&#10;LQAUAAYACAAAACEAOP0h/9YAAACUAQAACwAAAAAAAAAAAAAAAAAvAQAAX3JlbHMvLnJlbHNQSwEC&#10;LQAUAAYACAAAACEAYo316KASAADVZAAADgAAAAAAAAAAAAAAAAAuAgAAZHJzL2Uyb0RvYy54bWxQ&#10;SwECLQAUAAYACAAAACEAaEcb0NgAAAADAQAADwAAAAAAAAAAAAAAAAD6FAAAZHJzL2Rvd25yZXYu&#10;eG1sUEsFBgAAAAAEAAQA8wAAAP8VAAAAAA==&#10;">
                                  <o:lock v:ext="edit" aspectratio="t"/>
                                  <v:shape id="Freeform 4" o:spid="_x0000_s1027" style="position:absolute;width:430;height:430;visibility:visible;mso-wrap-style:square;v-text-anchor:top" coordsize="3441,3441" o:gfxdata="UEsDBBQABgAIAAAAIQDw94q7/QAAAOIBAAATAAAAW0NvbnRlbnRfVHlwZXNdLnhtbJSRzUrEMBDH&#10;74LvEOYqbaoHEWm6B6tHFV0fYEimbdg2CZlYd9/edD8u4goeZ+b/8SOpV9tpFDNFtt4puC4rEOS0&#10;N9b1Cj7WT8UdCE7oDI7ekYIdMayay4t6vQvEIrsdKxhSCvdSsh5oQi59IJcvnY8TpjzGXgbUG+xJ&#10;3lTVrdTeJXKpSEsGNHVLHX6OSTxu8/pAEmlkEA8H4dKlAEMYrcaUSeXszI+W4thQZudew4MNfJUx&#10;QP7asFzOFxx9L/lpojUkXjGmZ5wyhjSRJQ8YKGvKv1MWzIkL33VWU9lGfl98J6hz4cZ/uUjzf7Pb&#10;bHuj+ZQu9z/UfAMAAP//AwBQSwMEFAAGAAgAAAAhADHdX2HSAAAAjwEAAAsAAABfcmVscy8ucmVs&#10;c6SQwWrDMAyG74O9g9G9cdpDGaNOb4VeSwe7CltJTGPLWCZt376mMFhGbzvqF/o+8e/2tzCpmbJ4&#10;jgbWTQuKomXn42Dg63xYfYCSgtHhxJEM3Elg372/7U40YalHMvokqlKiGBhLSZ9aix0poDScKNZN&#10;zzlgqWMedEJ7wYH0pm23Ov9mQLdgqqMzkI9uA+p8T9X8hx28zSzcl8Zy0Nz33r6iasfXeKK5UjAP&#10;VAy4LM8w09zU50C/9q7/6ZURE31X/kL8TKv1x6wXNXYPAAAA//8DAFBLAwQUAAYACAAAACEAMy8F&#10;nkEAAAA5AAAAEAAAAGRycy9zaGFwZXhtbC54bWyysa/IzVEoSy0qzszPs1Uy1DNQUkjNS85PycxL&#10;t1UKDXHTtVBSKC5JzEtJzMnPS7VVqkwtVrK34+UCAAAA//8DAFBLAwQUAAYACAAAACEA93cxlMQA&#10;AADaAAAADwAAAGRycy9kb3ducmV2LnhtbESPQWvCQBSE70L/w/IEb7pRgpToKsVabA8WouL5Nfua&#10;Dc2+TbNrTPvruwXB4zAz3zDLdW9r0VHrK8cKppMEBHHhdMWlgtPxZfwIwgdkjbVjUvBDHtarh8ES&#10;M+2unFN3CKWIEPYZKjAhNJmUvjBk0U9cQxy9T9daDFG2pdQtXiPc1nKWJHNpseK4YLChjaHi63Cx&#10;Cn67t12ePn9M8/M+NTjf0/by/a7UaNg/LUAE6sM9fGu/agUp/F+JN0Cu/gAAAP//AwBQSwECLQAU&#10;AAYACAAAACEA8PeKu/0AAADiAQAAEwAAAAAAAAAAAAAAAAAAAAAAW0NvbnRlbnRfVHlwZXNdLnht&#10;bFBLAQItABQABgAIAAAAIQAx3V9h0gAAAI8BAAALAAAAAAAAAAAAAAAAAC4BAABfcmVscy8ucmVs&#10;c1BLAQItABQABgAIAAAAIQAzLwWeQQAAADkAAAAQAAAAAAAAAAAAAAAAACkCAABkcnMvc2hhcGV4&#10;bWwueG1sUEsBAi0AFAAGAAgAAAAhAPd3MZTEAAAA2gAAAA8AAAAAAAAAAAAAAAAAmAIAAGRycy9k&#10;b3ducmV2LnhtbFBLBQYAAAAABAAEAPUAAACJAwAAAAA=&#10;" path="m1720,r105,4l1929,13r100,16l2129,50r97,26l2320,108r92,38l2502,188r86,48l2672,287r80,57l2828,406r73,65l2971,540r64,73l3096,690r58,79l3205,853r48,86l3295,1029r38,92l3364,1215r28,98l3412,1412r16,101l3438,1616r3,105l3438,1826r-10,103l3412,2030r-20,100l3364,2226r-31,95l3295,2413r-42,89l3205,2589r-51,83l3096,2753r-61,76l2971,2902r-70,70l2828,3037r-76,60l2672,3154r-84,52l2502,3253r-90,43l2320,3333r-94,32l2129,3393r-100,21l1929,3428r-104,10l1720,3441r-105,-3l1513,3428r-102,-14l1312,3393r-98,-28l1120,3333r-92,-37l939,3253r-87,-47l769,3154r-80,-57l612,3037r-73,-65l470,2902r-65,-73l344,2753r-57,-81l235,2589r-47,-87l145,2413r-37,-92l76,2226,49,2130,28,2030,13,1929,4,1826,,1721,4,1616r9,-103l28,1412r21,-99l76,1215r32,-94l145,1029r43,-90l235,853r52,-84l344,690r61,-77l470,540r69,-69l612,406r77,-62l769,287r83,-51l939,188r89,-42l1120,108r94,-32l1312,50r99,-21l1513,13,1615,4,1720,xe" fillcolor="#ffd556 [3204]" strokecolor="#ffd556 [3204]" strokeweight="0">
                                    <v:path arrowok="t" o:connecttype="custom" o:connectlocs="228,0;254,4;278,9;301,18;323,29;344,43;363,59;379,77;394,96;407,117;417,140;424,164;428,189;430,215;428,241;424,266;417,290;407,313;394,334;379,354;363,371;344,387;323,401;301,412;278,421;254,427;228,430;202,430;176,427;152,421;128,412;106,401;86,387;67,371;51,354;36,334;23,313;13,290;6,266;2,241;0,215;2,189;6,164;13,140;23,117;36,96;51,77;67,59;86,43;106,29;128,18;152,9;176,4;202,0" o:connectangles="0,0,0,0,0,0,0,0,0,0,0,0,0,0,0,0,0,0,0,0,0,0,0,0,0,0,0,0,0,0,0,0,0,0,0,0,0,0,0,0,0,0,0,0,0,0,0,0,0,0,0,0,0,0"/>
                                  </v:shape>
                                  <v:shape id="Freeform 5" o:spid="_x0000_s1028" style="position:absolute;left:104;top:119;width:238;height:211;visibility:visible;mso-wrap-style:square;v-text-anchor:top" coordsize="1898,1692" o:gfxdata="UEsDBBQABgAIAAAAIQDw94q7/QAAAOIBAAATAAAAW0NvbnRlbnRfVHlwZXNdLnhtbJSRzUrEMBDH&#10;74LvEOYqbaoHEWm6B6tHFV0fYEimbdg2CZlYd9/edD8u4goeZ+b/8SOpV9tpFDNFtt4puC4rEOS0&#10;N9b1Cj7WT8UdCE7oDI7ekYIdMayay4t6vQvEIrsdKxhSCvdSsh5oQi59IJcvnY8TpjzGXgbUG+xJ&#10;3lTVrdTeJXKpSEsGNHVLHX6OSTxu8/pAEmlkEA8H4dKlAEMYrcaUSeXszI+W4thQZudew4MNfJUx&#10;QP7asFzOFxx9L/lpojUkXjGmZ5wyhjSRJQ8YKGvKv1MWzIkL33VWU9lGfl98J6hz4cZ/uUjzf7Pb&#10;bHuj+ZQu9z/UfAMAAP//AwBQSwMEFAAGAAgAAAAhADHdX2HSAAAAjwEAAAsAAABfcmVscy8ucmVs&#10;c6SQwWrDMAyG74O9g9G9cdpDGaNOb4VeSwe7CltJTGPLWCZt376mMFhGbzvqF/o+8e/2tzCpmbJ4&#10;jgbWTQuKomXn42Dg63xYfYCSgtHhxJEM3Elg372/7U40YalHMvokqlKiGBhLSZ9aix0poDScKNZN&#10;zzlgqWMedEJ7wYH0pm23Ov9mQLdgqqMzkI9uA+p8T9X8hx28zSzcl8Zy0Nz33r6iasfXeKK5UjAP&#10;VAy4LM8w09zU50C/9q7/6ZURE31X/kL8TKv1x6wXNXYPAAAA//8DAFBLAwQUAAYACAAAACEAMy8F&#10;nkEAAAA5AAAAEAAAAGRycy9zaGFwZXhtbC54bWyysa/IzVEoSy0qzszPs1Uy1DNQUkjNS85PycxL&#10;t1UKDXHTtVBSKC5JzEtJzMnPS7VVqkwtVrK34+UCAAAA//8DAFBLAwQUAAYACAAAACEAhHREEMQA&#10;AADaAAAADwAAAGRycy9kb3ducmV2LnhtbESPQWvCQBSE70L/w/IKvZmNhRaJriGIhUIPYjSIt8fu&#10;Mwlm34bs1qT99d1CocdhZr5h1vlkO3GnwbeOFSySFASxdqblWsHp+DZfgvAB2WDnmBR8kYd88zBb&#10;Y2bcyAe6l6EWEcI+QwVNCH0mpdcNWfSJ64mjd3WDxRDlUEsz4BjhtpPPafoqLbYcFxrsaduQvpWf&#10;VsFuvzss9LcuzuW4rXnfVZePqlLq6XEqViACTeE//Nd+Nwpe4PdKvAFy8wMAAP//AwBQSwECLQAU&#10;AAYACAAAACEA8PeKu/0AAADiAQAAEwAAAAAAAAAAAAAAAAAAAAAAW0NvbnRlbnRfVHlwZXNdLnht&#10;bFBLAQItABQABgAIAAAAIQAx3V9h0gAAAI8BAAALAAAAAAAAAAAAAAAAAC4BAABfcmVscy8ucmVs&#10;c1BLAQItABQABgAIAAAAIQAzLwWeQQAAADkAAAAQAAAAAAAAAAAAAAAAACkCAABkcnMvc2hhcGV4&#10;bWwueG1sUEsBAi0AFAAGAAgAAAAhAIR0RBDEAAAA2gAAAA8AAAAAAAAAAAAAAAAAmAIAAGRycy9k&#10;b3ducmV2LnhtbFBLBQYAAAAABAAEAPUAAACJAwAAAAA=&#10;" path="m1314,r48,3l1407,12r44,14l1491,46r39,25l1566,101r32,33l1664,118r63,-23l1788,65r57,-34l1829,80r-23,45l1779,167r-31,37l1712,238r-37,29l1732,257r58,-15l1844,223r54,-23l1865,251r-36,47l1790,342r-42,42l1704,421r1,56l1703,540r-4,63l1690,666r-11,64l1665,794r-18,64l1626,920r-23,62l1576,1042r-29,60l1514,1160r-35,55l1440,1270r-42,52l1353,1371r-47,46l1256,1461r-54,41l1146,1540r-59,33l1025,1604r-64,26l893,1652r-70,17l751,1681r-75,9l597,1692r-82,-4l435,1679r-78,-16l281,1641r-75,-27l135,1581,66,1543,,1500r46,4l93,1506r67,-3l226,1494r65,-16l353,1457r60,-26l470,1399r55,-35l576,1323r-45,-4l487,1309r-43,-14l404,1275r-37,-24l332,1222r-31,-32l272,1153r-24,-39l228,1072r-15,-45l249,1032r37,2l322,1032r33,-4l389,1019r-44,-12l304,989,265,966,228,939,195,907,166,873,139,834,117,792,100,747,87,700,79,652,77,600r,-5l117,616r43,17l205,643r47,6l219,620,189,590,161,555,137,518,117,477,101,434,89,389,82,342,80,292r2,-46l88,201,98,158r16,-40l132,78r50,63l236,199r57,56l354,305r63,45l484,391r69,37l625,458r75,25l776,503r79,14l934,524r-7,-47l925,426r3,-53l936,322r15,-49l970,226r24,-44l1023,144r33,-36l1091,77r40,-28l1173,29r45,-16l1265,3,1314,xe" filled="f" strokecolor="#636a6b [3215]" strokeweight="0">
                                    <v:path arrowok="t" o:connecttype="custom" o:connectlocs="176,1;192,9;209,15;231,4;223,21;210,33;231,28;229,37;214,53;213,75;209,99;201,122;190,145;175,165;157,182;136,196;112,206;85,211;55,209;26,201;0,187;20,187;44,182;66,170;61,163;46,156;34,144;27,128;40,129;43,126;29,117;17,104;11,87;10,74;26,80;24,74;15,59;10,43;11,25;17,10;37,32;61,49;88,60;117,65;116,47;122,28;132,13;147,4;165,0" o:connectangles="0,0,0,0,0,0,0,0,0,0,0,0,0,0,0,0,0,0,0,0,0,0,0,0,0,0,0,0,0,0,0,0,0,0,0,0,0,0,0,0,0,0,0,0,0,0,0,0,0"/>
                                  </v:shape>
                                  <w10:anchorlock/>
                                </v:group>
                              </w:pict>
                            </mc:Fallback>
                          </mc:AlternateContent>
                        </w:r>
                      </w:p>
                    </w:tc>
                  </w:tr>
                  <w:tr w:rsidR="00184664" w:rsidRPr="00A85B6F" w:rsidTr="001C7765">
                    <w:tc>
                      <w:tcPr>
                        <w:tcW w:w="1846" w:type="dxa"/>
                        <w:tcMar>
                          <w:top w:w="0" w:type="dxa"/>
                          <w:bottom w:w="288" w:type="dxa"/>
                        </w:tcMar>
                      </w:tcPr>
                      <w:p w:rsidR="00184664" w:rsidRPr="00A85B6F" w:rsidRDefault="002520E9" w:rsidP="00CC7AD0">
                        <w:sdt>
                          <w:sdtPr>
                            <w:alias w:val="LinkedIn URL:"/>
                            <w:tag w:val="LinkedIn URL:"/>
                            <w:id w:val="-1457020033"/>
                            <w:placeholder>
                              <w:docPart w:val="CB33778AFF9247E2BF9D05313AA6D4DB"/>
                            </w:placeholder>
                            <w:temporary/>
                            <w:showingPlcHdr/>
                            <w15:appearance w15:val="hidden"/>
                          </w:sdtPr>
                          <w:sdtEndPr/>
                          <w:sdtContent>
                            <w:r w:rsidR="00184664" w:rsidRPr="00A85B6F">
                              <w:t>LinkedIn URL</w:t>
                            </w:r>
                          </w:sdtContent>
                        </w:sdt>
                      </w:p>
                    </w:tc>
                    <w:tc>
                      <w:tcPr>
                        <w:tcW w:w="1847" w:type="dxa"/>
                        <w:tcMar>
                          <w:top w:w="0" w:type="dxa"/>
                          <w:bottom w:w="288" w:type="dxa"/>
                        </w:tcMar>
                      </w:tcPr>
                      <w:p w:rsidR="00184664" w:rsidRPr="00A85B6F" w:rsidRDefault="002520E9" w:rsidP="00CC7AD0">
                        <w:sdt>
                          <w:sdtPr>
                            <w:alias w:val="Twitter handle:"/>
                            <w:tag w:val="Twitter handle:"/>
                            <w:id w:val="126365154"/>
                            <w:placeholder>
                              <w:docPart w:val="5E3F7B5B512D4874BBF484669BF7156D"/>
                            </w:placeholder>
                            <w:temporary/>
                            <w:showingPlcHdr/>
                            <w15:appearance w15:val="hidden"/>
                          </w:sdtPr>
                          <w:sdtEndPr/>
                          <w:sdtContent>
                            <w:r w:rsidR="00184664" w:rsidRPr="00A85B6F">
                              <w:t>Twitter handle</w:t>
                            </w:r>
                          </w:sdtContent>
                        </w:sdt>
                      </w:p>
                    </w:tc>
                  </w:tr>
                </w:tbl>
                <w:p w:rsidR="00184664" w:rsidRPr="00A85B6F" w:rsidRDefault="002520E9" w:rsidP="00CC7AD0">
                  <w:sdt>
                    <w:sdtPr>
                      <w:alias w:val="Link to other online properties:"/>
                      <w:tag w:val="Link to other online properties:"/>
                      <w:id w:val="522055412"/>
                      <w:placeholder>
                        <w:docPart w:val="403BCD039E284E34AC2101E4ACDF649A"/>
                      </w:placeholder>
                      <w:temporary/>
                      <w:showingPlcHdr/>
                      <w15:appearance w15:val="hidden"/>
                    </w:sdtPr>
                    <w:sdtEndPr/>
                    <w:sdtContent>
                      <w:r w:rsidR="00184664" w:rsidRPr="00A85B6F">
                        <w:t>Link to other online properties: Portfolio/Website/Blog</w:t>
                      </w:r>
                    </w:sdtContent>
                  </w:sdt>
                </w:p>
              </w:tc>
            </w:tr>
            <w:tr w:rsidR="00184664" w:rsidRPr="00A85B6F" w:rsidTr="00984A27">
              <w:tc>
                <w:tcPr>
                  <w:tcW w:w="5000" w:type="pct"/>
                  <w:tcBorders>
                    <w:top w:val="single" w:sz="12" w:space="0" w:color="FFD556" w:themeColor="accent1"/>
                    <w:bottom w:val="single" w:sz="12" w:space="0" w:color="FFD556" w:themeColor="accent1"/>
                    <w:right w:val="single" w:sz="12" w:space="0" w:color="FFD556" w:themeColor="accent1"/>
                  </w:tcBorders>
                </w:tcPr>
                <w:p w:rsidR="00184664" w:rsidRPr="00A85B6F" w:rsidRDefault="00184664" w:rsidP="00CC7AD0">
                  <w:pPr>
                    <w:pStyle w:val="Heading2"/>
                  </w:pPr>
                </w:p>
                <w:p w:rsidR="004670DD" w:rsidRPr="00A85B6F" w:rsidRDefault="00794CA6" w:rsidP="00794CA6">
                  <w:pPr>
                    <w:pStyle w:val="Heading3"/>
                  </w:pPr>
                  <w:r>
                    <w:t>Lines 44-45: Summarize the author’s claim in your own words.</w:t>
                  </w:r>
                </w:p>
              </w:tc>
            </w:tr>
          </w:tbl>
          <w:p w:rsidR="00184664" w:rsidRPr="00A85B6F" w:rsidRDefault="00184664" w:rsidP="00CC7AD0"/>
        </w:tc>
      </w:tr>
    </w:tbl>
    <w:p w:rsidR="00BA68C1" w:rsidRPr="00A85B6F" w:rsidRDefault="00BA68C1" w:rsidP="004670DD">
      <w:pPr>
        <w:pStyle w:val="NoSpacing"/>
      </w:pPr>
      <w:bookmarkStart w:id="0" w:name="_GoBack"/>
      <w:bookmarkEnd w:id="0"/>
    </w:p>
    <w:sectPr w:rsidR="00BA68C1" w:rsidRPr="00A85B6F" w:rsidSect="004670DD">
      <w:footerReference w:type="default" r:id="rId6"/>
      <w:headerReference w:type="first" r:id="rId7"/>
      <w:pgSz w:w="12240" w:h="15840"/>
      <w:pgMar w:top="792" w:right="792" w:bottom="792" w:left="792" w:header="792" w:footer="576" w:gutter="0"/>
      <w:cols w:space="720"/>
      <w:titlePg/>
      <w:docGrid w:linePitch="360"/>
    </w:sectPr>
  </w:body>
</w:document>
</file>

<file path=word/endnotes.xml><?xml version="1.0" encoding="utf-8"?>
<w:endnot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endnote w:type="separator" w:id="-1">
    <w:p w:rsidR="00630A07" w:rsidRDefault="00630A07" w:rsidP="008B2920">
      <w:pPr>
        <w:spacing w:after="0" w:line="240" w:lineRule="auto"/>
      </w:pPr>
      <w:r>
        <w:separator/>
      </w:r>
    </w:p>
  </w:endnote>
  <w:endnote w:type="continuationSeparator" w:id="0">
    <w:p w:rsidR="00630A07" w:rsidRDefault="00630A07" w:rsidP="008B2920">
      <w:pPr>
        <w:spacing w:after="0" w:line="240" w:lineRule="auto"/>
      </w:pPr>
      <w:r>
        <w:continuationSeparator/>
      </w:r>
    </w:p>
  </w:endnote>
</w:endnotes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font w:name="Century Gothic">
    <w:panose1 w:val="020B0502020202020204"/>
    <w:charset w:val="00"/>
    <w:family w:val="swiss"/>
    <w:pitch w:val="variable"/>
    <w:sig w:usb0="00000287" w:usb1="00000000" w:usb2="00000000" w:usb3="00000000" w:csb0="0000009F" w:csb1="00000000"/>
  </w:font>
  <w:font w:name="Times New Roman">
    <w:panose1 w:val="02020603050405020304"/>
    <w:charset w:val="00"/>
    <w:family w:val="roman"/>
    <w:pitch w:val="variable"/>
    <w:sig w:usb0="E0002AFF" w:usb1="C0007841" w:usb2="00000009" w:usb3="00000000" w:csb0="000001FF" w:csb1="00000000"/>
  </w:font>
  <w:font w:name="Segoe UI">
    <w:panose1 w:val="020B0502040204020203"/>
    <w:charset w:val="00"/>
    <w:family w:val="swiss"/>
    <w:pitch w:val="variable"/>
    <w:sig w:usb0="E10022FF" w:usb1="C000E47F" w:usb2="00000029" w:usb3="00000000" w:csb0="000001DF" w:csb1="00000000"/>
  </w:font>
  <w:font w:name="Courier New">
    <w:panose1 w:val="02070309020205020404"/>
    <w:charset w:val="00"/>
    <w:family w:val="modern"/>
    <w:pitch w:val="fixed"/>
    <w:sig w:usb0="E0002AFF" w:usb1="C0007843" w:usb2="00000009" w:usb3="00000000" w:csb0="000001FF" w:csb1="00000000"/>
  </w:font>
</w:fonts>
</file>

<file path=word/footer1.xml><?xml version="1.0" encoding="utf-8"?>
<w:ftr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sdt>
    <w:sdtPr>
      <w:id w:val="1209230077"/>
      <w:docPartObj>
        <w:docPartGallery w:val="Page Numbers (Bottom of Page)"/>
        <w:docPartUnique/>
      </w:docPartObj>
    </w:sdtPr>
    <w:sdtEndPr>
      <w:rPr>
        <w:noProof/>
      </w:rPr>
    </w:sdtEndPr>
    <w:sdtContent>
      <w:p w:rsidR="00853CE2" w:rsidRDefault="00853CE2" w:rsidP="00853CE2">
        <w:pPr>
          <w:pStyle w:val="Footer"/>
        </w:pPr>
        <w:r>
          <w:fldChar w:fldCharType="begin"/>
        </w:r>
        <w:r>
          <w:instrText xml:space="preserve"> PAGE   \* MERGEFORMAT </w:instrText>
        </w:r>
        <w:r>
          <w:fldChar w:fldCharType="separate"/>
        </w:r>
        <w:r w:rsidR="002520E9">
          <w:rPr>
            <w:noProof/>
          </w:rPr>
          <w:t>3</w:t>
        </w:r>
        <w:r>
          <w:rPr>
            <w:noProof/>
          </w:rPr>
          <w:fldChar w:fldCharType="end"/>
        </w:r>
      </w:p>
    </w:sdtContent>
  </w:sdt>
</w:ftr>
</file>

<file path=word/footnotes.xml><?xml version="1.0" encoding="utf-8"?>
<w:footnot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footnote w:type="separator" w:id="-1">
    <w:p w:rsidR="00630A07" w:rsidRDefault="00630A07" w:rsidP="008B2920">
      <w:pPr>
        <w:spacing w:after="0" w:line="240" w:lineRule="auto"/>
      </w:pPr>
      <w:r>
        <w:separator/>
      </w:r>
    </w:p>
  </w:footnote>
  <w:footnote w:type="continuationSeparator" w:id="0">
    <w:p w:rsidR="00630A07" w:rsidRDefault="00630A07" w:rsidP="008B2920">
      <w:pPr>
        <w:spacing w:after="0" w:line="240" w:lineRule="auto"/>
      </w:pPr>
      <w:r>
        <w:continuationSeparator/>
      </w:r>
    </w:p>
  </w:footnote>
</w:footnotes>
</file>

<file path=word/header1.xml><?xml version="1.0" encoding="utf-8"?>
<w:hdr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tbl>
    <w:tblPr>
      <w:tblW w:w="5000" w:type="pct"/>
      <w:tblBorders>
        <w:top w:val="single" w:sz="12" w:space="0" w:color="FFD556" w:themeColor="accent1"/>
        <w:left w:val="single" w:sz="12" w:space="0" w:color="FFD556" w:themeColor="accent1"/>
        <w:bottom w:val="single" w:sz="12" w:space="0" w:color="FFD556" w:themeColor="accent1"/>
        <w:right w:val="single" w:sz="12" w:space="0" w:color="FFD556" w:themeColor="accent1"/>
        <w:insideH w:val="single" w:sz="12" w:space="0" w:color="FFD556" w:themeColor="accent1"/>
        <w:insideV w:val="single" w:sz="12" w:space="0" w:color="FFD556" w:themeColor="accent1"/>
      </w:tblBorders>
      <w:tblLayout w:type="fixed"/>
      <w:tblCellMar>
        <w:top w:w="547" w:type="dxa"/>
        <w:left w:w="360" w:type="dxa"/>
        <w:bottom w:w="547" w:type="dxa"/>
        <w:right w:w="360" w:type="dxa"/>
      </w:tblCellMar>
      <w:tblLook w:val="04A0" w:firstRow="1" w:lastRow="0" w:firstColumn="1" w:lastColumn="0" w:noHBand="0" w:noVBand="1"/>
      <w:tblDescription w:val="Header layout table"/>
    </w:tblPr>
    <w:tblGrid>
      <w:gridCol w:w="10626"/>
    </w:tblGrid>
    <w:tr w:rsidR="00A85B6F" w:rsidTr="00142F58">
      <w:sdt>
        <w:sdtPr>
          <w:rPr>
            <w:b/>
          </w:rPr>
          <w:alias w:val="Your Name:"/>
          <w:tag w:val="Your Name:"/>
          <w:id w:val="-1536030456"/>
          <w:placeholder>
            <w:docPart w:val="1D94B71261254D45BD66FDEC60372DB1"/>
          </w:placeholder>
          <w:dataBinding w:prefixMappings="xmlns:ns0='http://purl.org/dc/elements/1.1/' xmlns:ns1='http://schemas.openxmlformats.org/package/2006/metadata/core-properties' " w:xpath="/ns1:coreProperties[1]/ns0:creator[1]" w:storeItemID="{6C3C8BC8-F283-45AE-878A-BAB7291924A1}"/>
          <w15:appearance w15:val="hidden"/>
          <w:text w:multiLine="1"/>
        </w:sdtPr>
        <w:sdtEndPr/>
        <w:sdtContent>
          <w:tc>
            <w:tcPr>
              <w:tcW w:w="9340" w:type="dxa"/>
              <w:tcBorders>
                <w:bottom w:val="single" w:sz="12" w:space="0" w:color="FFD556" w:themeColor="accent1"/>
              </w:tcBorders>
            </w:tcPr>
            <w:p w:rsidR="00A85B6F" w:rsidRPr="00630A07" w:rsidRDefault="00630A07" w:rsidP="00630A07">
              <w:pPr>
                <w:pStyle w:val="Heading1"/>
              </w:pPr>
              <w:r w:rsidRPr="00630A07">
                <w:rPr>
                  <w:b/>
                </w:rPr>
                <w:t>“when do kids become adults?”</w:t>
              </w:r>
              <w:r>
                <w:rPr>
                  <w:b/>
                </w:rPr>
                <w:br/>
              </w:r>
              <w:r w:rsidRPr="00630A07">
                <w:rPr>
                  <w:b/>
                </w:rPr>
                <w:br/>
              </w:r>
              <w:r>
                <w:rPr>
                  <w:b/>
                </w:rPr>
                <w:t>cheat sheet</w:t>
              </w:r>
            </w:p>
          </w:tc>
        </w:sdtContent>
      </w:sdt>
    </w:tr>
    <w:tr w:rsidR="00142F58" w:rsidTr="00142F58">
      <w:trPr>
        <w:trHeight w:hRule="exact" w:val="72"/>
      </w:trPr>
      <w:tc>
        <w:tcPr>
          <w:tcW w:w="9340" w:type="dxa"/>
          <w:tcBorders>
            <w:left w:val="nil"/>
            <w:bottom w:val="nil"/>
            <w:right w:val="nil"/>
          </w:tcBorders>
          <w:tcMar>
            <w:top w:w="0" w:type="dxa"/>
            <w:left w:w="0" w:type="dxa"/>
            <w:bottom w:w="0" w:type="dxa"/>
            <w:right w:w="0" w:type="dxa"/>
          </w:tcMar>
        </w:tcPr>
        <w:p w:rsidR="00142F58" w:rsidRDefault="00142F58" w:rsidP="00142F58"/>
      </w:tc>
    </w:tr>
  </w:tbl>
  <w:p w:rsidR="00BD5EFB" w:rsidRDefault="00BD5EFB">
    <w:pPr>
      <w:pStyle w:val="Header"/>
    </w:pPr>
  </w:p>
</w:hdr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sl="http://schemas.openxmlformats.org/schemaLibrary/2006/main" mc:Ignorable="w14 w15">
  <w:zoom w:percent="100"/>
  <w:proofState w:spelling="clean" w:grammar="clean"/>
  <w:attachedTemplate r:id="rId1"/>
  <w:defaultTabStop w:val="720"/>
  <w:characterSpacingControl w:val="doNotCompress"/>
  <w:hdrShapeDefaults>
    <o:shapedefaults v:ext="edit" spidmax="2049"/>
  </w:hdrShapeDefaults>
  <w:footnotePr>
    <w:footnote w:id="-1"/>
    <w:footnote w:id="0"/>
  </w:footnotePr>
  <w:endnotePr>
    <w:endnote w:id="-1"/>
    <w:endnote w:id="0"/>
  </w:endnotePr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630A07"/>
    <w:rsid w:val="000243D1"/>
    <w:rsid w:val="00057F04"/>
    <w:rsid w:val="000A378C"/>
    <w:rsid w:val="0010042F"/>
    <w:rsid w:val="00135C2C"/>
    <w:rsid w:val="00142F58"/>
    <w:rsid w:val="00153ED4"/>
    <w:rsid w:val="00184664"/>
    <w:rsid w:val="001C7765"/>
    <w:rsid w:val="001F60D3"/>
    <w:rsid w:val="0020741F"/>
    <w:rsid w:val="002520E9"/>
    <w:rsid w:val="0027115C"/>
    <w:rsid w:val="00293B83"/>
    <w:rsid w:val="002A34AD"/>
    <w:rsid w:val="00390414"/>
    <w:rsid w:val="003E1711"/>
    <w:rsid w:val="0045425A"/>
    <w:rsid w:val="00463A38"/>
    <w:rsid w:val="004670DD"/>
    <w:rsid w:val="0048346B"/>
    <w:rsid w:val="004D37CC"/>
    <w:rsid w:val="004E4CA5"/>
    <w:rsid w:val="00502D70"/>
    <w:rsid w:val="00510920"/>
    <w:rsid w:val="00517626"/>
    <w:rsid w:val="005715D1"/>
    <w:rsid w:val="005B0E81"/>
    <w:rsid w:val="00630A07"/>
    <w:rsid w:val="00630D36"/>
    <w:rsid w:val="006A3CE7"/>
    <w:rsid w:val="006E5FD2"/>
    <w:rsid w:val="006F1734"/>
    <w:rsid w:val="00781D13"/>
    <w:rsid w:val="00783C41"/>
    <w:rsid w:val="00787503"/>
    <w:rsid w:val="00792967"/>
    <w:rsid w:val="00794CA6"/>
    <w:rsid w:val="007E7032"/>
    <w:rsid w:val="00833359"/>
    <w:rsid w:val="00853CE2"/>
    <w:rsid w:val="00860491"/>
    <w:rsid w:val="00887A77"/>
    <w:rsid w:val="008B2920"/>
    <w:rsid w:val="008B2DF7"/>
    <w:rsid w:val="00905520"/>
    <w:rsid w:val="009244EC"/>
    <w:rsid w:val="009814C0"/>
    <w:rsid w:val="00984A27"/>
    <w:rsid w:val="00A213B1"/>
    <w:rsid w:val="00A85B6F"/>
    <w:rsid w:val="00A915C8"/>
    <w:rsid w:val="00AA3476"/>
    <w:rsid w:val="00AA6B7B"/>
    <w:rsid w:val="00AB540C"/>
    <w:rsid w:val="00AC5D83"/>
    <w:rsid w:val="00B15938"/>
    <w:rsid w:val="00B67DB0"/>
    <w:rsid w:val="00BA68C1"/>
    <w:rsid w:val="00BD34A5"/>
    <w:rsid w:val="00BD5EFB"/>
    <w:rsid w:val="00BE2D6E"/>
    <w:rsid w:val="00C35EFB"/>
    <w:rsid w:val="00C73037"/>
    <w:rsid w:val="00D2689C"/>
    <w:rsid w:val="00D97FFA"/>
    <w:rsid w:val="00DF6A6F"/>
    <w:rsid w:val="00E20402"/>
    <w:rsid w:val="00E27B07"/>
    <w:rsid w:val="00E928A3"/>
    <w:rsid w:val="00F67FBA"/>
    <w:rsid w:val="00F879CE"/>
    <w:rsid w:val="00F91408"/>
    <w:rsid w:val="00FB4333"/>
    <w:rsid w:val="00FE1639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en-US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2049"/>
    <o:shapelayout v:ext="edit">
      <o:idmap v:ext="edit" data="1"/>
    </o:shapelayout>
  </w:shapeDefaults>
  <w:decimalSymbol w:val="."/>
  <w:listSeparator w:val=","/>
  <w15:chartTrackingRefBased/>
  <w15:docId w15:val="{1EB51A08-D037-4BEA-BF35-05455E1395DA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docDefaults>
    <w:rPrDefault>
      <w:rPr>
        <w:rFonts w:asciiTheme="minorHAnsi" w:eastAsiaTheme="minorHAnsi" w:hAnsiTheme="minorHAnsi" w:cstheme="minorBidi"/>
        <w:color w:val="636A6B" w:themeColor="text2"/>
        <w:lang w:val="en-US" w:eastAsia="en-US" w:bidi="ar-SA"/>
      </w:rPr>
    </w:rPrDefault>
    <w:pPrDefault>
      <w:pPr>
        <w:spacing w:after="60" w:line="259" w:lineRule="auto"/>
        <w:jc w:val="center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semiHidden="1" w:uiPriority="10" w:unhideWhenUsed="1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semiHidden="1" w:uiPriority="11" w:unhideWhenUsed="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semiHidden="1" w:uiPriority="22" w:unhideWhenUsed="1" w:qFormat="1"/>
    <w:lsdException w:name="Emphasis" w:semiHidden="1" w:uiPriority="10" w:unhideWhenUsed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semiHidden="1" w:uiPriority="34" w:unhideWhenUsed="1" w:qFormat="1"/>
    <w:lsdException w:name="Quote" w:semiHidden="1" w:uiPriority="29" w:unhideWhenUsed="1" w:qFormat="1"/>
    <w:lsdException w:name="Intense Quote" w:semiHidden="1" w:uiPriority="30" w:unhideWhenUsed="1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semiHidden="1" w:uiPriority="19" w:unhideWhenUsed="1" w:qFormat="1"/>
    <w:lsdException w:name="Intense Emphasis" w:semiHidden="1" w:uiPriority="21" w:unhideWhenUsed="1" w:qFormat="1"/>
    <w:lsdException w:name="Subtle Reference" w:semiHidden="1" w:uiPriority="31" w:unhideWhenUsed="1" w:qFormat="1"/>
    <w:lsdException w:name="Intense Reference" w:semiHidden="1" w:uiPriority="32" w:unhideWhenUsed="1" w:qFormat="1"/>
    <w:lsdException w:name="Book Title" w:semiHidden="1" w:uiPriority="33" w:unhideWhenUsed="1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Normal">
    <w:name w:val="Normal"/>
    <w:qFormat/>
    <w:rsid w:val="00517626"/>
  </w:style>
  <w:style w:type="paragraph" w:styleId="Heading1">
    <w:name w:val="heading 1"/>
    <w:basedOn w:val="Normal"/>
    <w:link w:val="Heading1Char"/>
    <w:uiPriority w:val="9"/>
    <w:qFormat/>
    <w:rsid w:val="00184664"/>
    <w:pPr>
      <w:keepNext/>
      <w:keepLines/>
      <w:spacing w:after="0"/>
      <w:outlineLvl w:val="0"/>
    </w:pPr>
    <w:rPr>
      <w:rFonts w:asciiTheme="majorHAnsi" w:eastAsiaTheme="majorEastAsia" w:hAnsiTheme="majorHAnsi" w:cstheme="majorBidi"/>
      <w:caps/>
      <w:color w:val="404040" w:themeColor="text1" w:themeTint="BF"/>
      <w:spacing w:val="80"/>
      <w:sz w:val="46"/>
      <w:szCs w:val="32"/>
    </w:rPr>
  </w:style>
  <w:style w:type="paragraph" w:styleId="Heading2">
    <w:name w:val="heading 2"/>
    <w:basedOn w:val="Normal"/>
    <w:link w:val="Heading2Char"/>
    <w:uiPriority w:val="9"/>
    <w:unhideWhenUsed/>
    <w:qFormat/>
    <w:rsid w:val="00F67FBA"/>
    <w:pPr>
      <w:keepNext/>
      <w:keepLines/>
      <w:spacing w:before="560"/>
      <w:contextualSpacing/>
      <w:outlineLvl w:val="1"/>
    </w:pPr>
    <w:rPr>
      <w:rFonts w:asciiTheme="majorHAnsi" w:eastAsiaTheme="majorEastAsia" w:hAnsiTheme="majorHAnsi" w:cstheme="majorBidi"/>
      <w:caps/>
      <w:spacing w:val="50"/>
      <w:sz w:val="26"/>
      <w:szCs w:val="26"/>
    </w:rPr>
  </w:style>
  <w:style w:type="paragraph" w:styleId="Heading3">
    <w:name w:val="heading 3"/>
    <w:basedOn w:val="Normal"/>
    <w:link w:val="Heading3Char"/>
    <w:uiPriority w:val="9"/>
    <w:unhideWhenUsed/>
    <w:qFormat/>
    <w:rsid w:val="009814C0"/>
    <w:pPr>
      <w:keepNext/>
      <w:keepLines/>
      <w:outlineLvl w:val="2"/>
    </w:pPr>
    <w:rPr>
      <w:rFonts w:asciiTheme="majorHAnsi" w:eastAsiaTheme="majorEastAsia" w:hAnsiTheme="majorHAnsi" w:cstheme="majorBidi"/>
      <w:b/>
      <w:szCs w:val="24"/>
    </w:rPr>
  </w:style>
  <w:style w:type="paragraph" w:styleId="Heading4">
    <w:name w:val="heading 4"/>
    <w:basedOn w:val="Normal"/>
    <w:next w:val="Normal"/>
    <w:link w:val="Heading4Char"/>
    <w:uiPriority w:val="9"/>
    <w:semiHidden/>
    <w:unhideWhenUsed/>
    <w:qFormat/>
    <w:rsid w:val="00905520"/>
    <w:pPr>
      <w:keepNext/>
      <w:keepLines/>
      <w:spacing w:before="40" w:after="0"/>
      <w:outlineLvl w:val="3"/>
    </w:pPr>
    <w:rPr>
      <w:rFonts w:asciiTheme="majorHAnsi" w:eastAsiaTheme="majorEastAsia" w:hAnsiTheme="majorHAnsi" w:cstheme="majorBidi"/>
      <w:i/>
      <w:iCs/>
      <w:color w:val="595959" w:themeColor="text1" w:themeTint="A6"/>
    </w:rPr>
  </w:style>
  <w:style w:type="paragraph" w:styleId="Heading5">
    <w:name w:val="heading 5"/>
    <w:basedOn w:val="Normal"/>
    <w:next w:val="Normal"/>
    <w:link w:val="Heading5Char"/>
    <w:uiPriority w:val="9"/>
    <w:semiHidden/>
    <w:unhideWhenUsed/>
    <w:qFormat/>
    <w:rsid w:val="00905520"/>
    <w:pPr>
      <w:keepNext/>
      <w:keepLines/>
      <w:spacing w:before="40" w:after="0"/>
      <w:outlineLvl w:val="4"/>
    </w:pPr>
    <w:rPr>
      <w:rFonts w:asciiTheme="majorHAnsi" w:eastAsiaTheme="majorEastAsia" w:hAnsiTheme="majorHAnsi" w:cstheme="majorBidi"/>
      <w:color w:val="595959" w:themeColor="text1" w:themeTint="A6"/>
    </w:rPr>
  </w:style>
  <w:style w:type="character" w:default="1" w:styleId="DefaultParagraphFont">
    <w:name w:val="Default Paragraph Font"/>
    <w:uiPriority w:val="1"/>
    <w:semiHidden/>
    <w:unhideWhenUsed/>
  </w:style>
  <w:style w:type="table" w:default="1" w:styleId="Table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NoList">
    <w:name w:val="No List"/>
    <w:uiPriority w:val="99"/>
    <w:semiHidden/>
    <w:unhideWhenUsed/>
  </w:style>
  <w:style w:type="table" w:styleId="TableGrid">
    <w:name w:val="Table Grid"/>
    <w:basedOn w:val="TableNormal"/>
    <w:uiPriority w:val="39"/>
    <w:rsid w:val="000A378C"/>
    <w:pPr>
      <w:spacing w:after="0" w:line="240" w:lineRule="auto"/>
    </w:pPr>
    <w:tblPr>
      <w:tblBorders>
        <w:top w:val="single" w:sz="4" w:space="0" w:color="auto"/>
        <w:left w:val="single" w:sz="4" w:space="0" w:color="auto"/>
        <w:bottom w:val="single" w:sz="4" w:space="0" w:color="auto"/>
        <w:right w:val="single" w:sz="4" w:space="0" w:color="auto"/>
        <w:insideH w:val="single" w:sz="4" w:space="0" w:color="auto"/>
        <w:insideV w:val="single" w:sz="4" w:space="0" w:color="auto"/>
      </w:tblBorders>
    </w:tblPr>
  </w:style>
  <w:style w:type="character" w:customStyle="1" w:styleId="Heading1Char">
    <w:name w:val="Heading 1 Char"/>
    <w:basedOn w:val="DefaultParagraphFont"/>
    <w:link w:val="Heading1"/>
    <w:uiPriority w:val="9"/>
    <w:rsid w:val="00184664"/>
    <w:rPr>
      <w:rFonts w:asciiTheme="majorHAnsi" w:eastAsiaTheme="majorEastAsia" w:hAnsiTheme="majorHAnsi" w:cstheme="majorBidi"/>
      <w:caps/>
      <w:color w:val="404040" w:themeColor="text1" w:themeTint="BF"/>
      <w:spacing w:val="80"/>
      <w:sz w:val="46"/>
      <w:szCs w:val="32"/>
    </w:rPr>
  </w:style>
  <w:style w:type="character" w:customStyle="1" w:styleId="Heading2Char">
    <w:name w:val="Heading 2 Char"/>
    <w:basedOn w:val="DefaultParagraphFont"/>
    <w:link w:val="Heading2"/>
    <w:uiPriority w:val="9"/>
    <w:rsid w:val="00F67FBA"/>
    <w:rPr>
      <w:rFonts w:asciiTheme="majorHAnsi" w:eastAsiaTheme="majorEastAsia" w:hAnsiTheme="majorHAnsi" w:cstheme="majorBidi"/>
      <w:caps/>
      <w:spacing w:val="50"/>
      <w:sz w:val="26"/>
      <w:szCs w:val="26"/>
    </w:rPr>
  </w:style>
  <w:style w:type="character" w:customStyle="1" w:styleId="Heading3Char">
    <w:name w:val="Heading 3 Char"/>
    <w:basedOn w:val="DefaultParagraphFont"/>
    <w:link w:val="Heading3"/>
    <w:uiPriority w:val="9"/>
    <w:rsid w:val="009814C0"/>
    <w:rPr>
      <w:rFonts w:asciiTheme="majorHAnsi" w:eastAsiaTheme="majorEastAsia" w:hAnsiTheme="majorHAnsi" w:cstheme="majorBidi"/>
      <w:b/>
      <w:szCs w:val="24"/>
    </w:rPr>
  </w:style>
  <w:style w:type="paragraph" w:styleId="Header">
    <w:name w:val="header"/>
    <w:basedOn w:val="Normal"/>
    <w:link w:val="HeaderChar"/>
    <w:uiPriority w:val="99"/>
    <w:unhideWhenUsed/>
    <w:rsid w:val="00A85B6F"/>
    <w:pPr>
      <w:spacing w:after="0" w:line="240" w:lineRule="auto"/>
    </w:pPr>
  </w:style>
  <w:style w:type="character" w:customStyle="1" w:styleId="HeaderChar">
    <w:name w:val="Header Char"/>
    <w:basedOn w:val="DefaultParagraphFont"/>
    <w:link w:val="Header"/>
    <w:uiPriority w:val="99"/>
    <w:rsid w:val="00A85B6F"/>
  </w:style>
  <w:style w:type="paragraph" w:styleId="Footer">
    <w:name w:val="footer"/>
    <w:basedOn w:val="Normal"/>
    <w:link w:val="FooterChar"/>
    <w:uiPriority w:val="99"/>
    <w:unhideWhenUsed/>
    <w:rsid w:val="00510920"/>
    <w:pPr>
      <w:spacing w:after="0" w:line="240" w:lineRule="auto"/>
    </w:pPr>
  </w:style>
  <w:style w:type="character" w:customStyle="1" w:styleId="FooterChar">
    <w:name w:val="Footer Char"/>
    <w:basedOn w:val="DefaultParagraphFont"/>
    <w:link w:val="Footer"/>
    <w:uiPriority w:val="99"/>
    <w:rsid w:val="00510920"/>
  </w:style>
  <w:style w:type="character" w:customStyle="1" w:styleId="Heading4Char">
    <w:name w:val="Heading 4 Char"/>
    <w:basedOn w:val="DefaultParagraphFont"/>
    <w:link w:val="Heading4"/>
    <w:uiPriority w:val="9"/>
    <w:semiHidden/>
    <w:rsid w:val="00905520"/>
    <w:rPr>
      <w:rFonts w:asciiTheme="majorHAnsi" w:eastAsiaTheme="majorEastAsia" w:hAnsiTheme="majorHAnsi" w:cstheme="majorBidi"/>
      <w:i/>
      <w:iCs/>
      <w:color w:val="595959" w:themeColor="text1" w:themeTint="A6"/>
    </w:rPr>
  </w:style>
  <w:style w:type="character" w:customStyle="1" w:styleId="Heading5Char">
    <w:name w:val="Heading 5 Char"/>
    <w:basedOn w:val="DefaultParagraphFont"/>
    <w:link w:val="Heading5"/>
    <w:uiPriority w:val="9"/>
    <w:semiHidden/>
    <w:rsid w:val="00905520"/>
    <w:rPr>
      <w:rFonts w:asciiTheme="majorHAnsi" w:eastAsiaTheme="majorEastAsia" w:hAnsiTheme="majorHAnsi" w:cstheme="majorBidi"/>
      <w:color w:val="595959" w:themeColor="text1" w:themeTint="A6"/>
    </w:rPr>
  </w:style>
  <w:style w:type="character" w:styleId="PlaceholderText">
    <w:name w:val="Placeholder Text"/>
    <w:basedOn w:val="DefaultParagraphFont"/>
    <w:uiPriority w:val="99"/>
    <w:semiHidden/>
    <w:rsid w:val="004E4CA5"/>
    <w:rPr>
      <w:color w:val="808080"/>
    </w:rPr>
  </w:style>
  <w:style w:type="paragraph" w:styleId="NoSpacing">
    <w:name w:val="No Spacing"/>
    <w:uiPriority w:val="11"/>
    <w:qFormat/>
    <w:rsid w:val="00F879CE"/>
    <w:pPr>
      <w:spacing w:after="0" w:line="240" w:lineRule="auto"/>
    </w:pPr>
  </w:style>
  <w:style w:type="paragraph" w:styleId="BalloonText">
    <w:name w:val="Balloon Text"/>
    <w:basedOn w:val="Normal"/>
    <w:link w:val="BalloonTextChar"/>
    <w:uiPriority w:val="99"/>
    <w:semiHidden/>
    <w:unhideWhenUsed/>
    <w:rsid w:val="00E928A3"/>
    <w:pPr>
      <w:spacing w:after="0" w:line="240" w:lineRule="auto"/>
    </w:pPr>
    <w:rPr>
      <w:rFonts w:ascii="Segoe UI" w:hAnsi="Segoe UI" w:cs="Segoe UI"/>
    </w:rPr>
  </w:style>
  <w:style w:type="character" w:customStyle="1" w:styleId="BalloonTextChar">
    <w:name w:val="Balloon Text Char"/>
    <w:basedOn w:val="DefaultParagraphFont"/>
    <w:link w:val="BalloonText"/>
    <w:uiPriority w:val="99"/>
    <w:semiHidden/>
    <w:rsid w:val="00E928A3"/>
    <w:rPr>
      <w:rFonts w:ascii="Segoe UI" w:hAnsi="Segoe UI" w:cs="Segoe UI"/>
    </w:rPr>
  </w:style>
  <w:style w:type="character" w:styleId="CommentReference">
    <w:name w:val="annotation reference"/>
    <w:basedOn w:val="DefaultParagraphFont"/>
    <w:uiPriority w:val="99"/>
    <w:semiHidden/>
    <w:unhideWhenUsed/>
    <w:rsid w:val="00390414"/>
    <w:rPr>
      <w:sz w:val="16"/>
      <w:szCs w:val="16"/>
    </w:rPr>
  </w:style>
  <w:style w:type="paragraph" w:styleId="CommentText">
    <w:name w:val="annotation text"/>
    <w:basedOn w:val="Normal"/>
    <w:link w:val="CommentTextChar"/>
    <w:uiPriority w:val="99"/>
    <w:semiHidden/>
    <w:unhideWhenUsed/>
    <w:rsid w:val="00390414"/>
    <w:pPr>
      <w:spacing w:line="240" w:lineRule="auto"/>
    </w:pPr>
  </w:style>
  <w:style w:type="character" w:customStyle="1" w:styleId="CommentTextChar">
    <w:name w:val="Comment Text Char"/>
    <w:basedOn w:val="DefaultParagraphFont"/>
    <w:link w:val="CommentText"/>
    <w:uiPriority w:val="99"/>
    <w:semiHidden/>
    <w:rsid w:val="00390414"/>
    <w:rPr>
      <w:sz w:val="20"/>
      <w:szCs w:val="20"/>
    </w:rPr>
  </w:style>
  <w:style w:type="paragraph" w:styleId="CommentSubject">
    <w:name w:val="annotation subject"/>
    <w:basedOn w:val="CommentText"/>
    <w:next w:val="CommentText"/>
    <w:link w:val="CommentSubjectChar"/>
    <w:uiPriority w:val="99"/>
    <w:semiHidden/>
    <w:unhideWhenUsed/>
    <w:rsid w:val="00390414"/>
    <w:rPr>
      <w:b/>
      <w:bCs/>
    </w:rPr>
  </w:style>
  <w:style w:type="character" w:customStyle="1" w:styleId="CommentSubjectChar">
    <w:name w:val="Comment Subject Char"/>
    <w:basedOn w:val="CommentTextChar"/>
    <w:link w:val="CommentSubject"/>
    <w:uiPriority w:val="99"/>
    <w:semiHidden/>
    <w:rsid w:val="00390414"/>
    <w:rPr>
      <w:b/>
      <w:bCs/>
      <w:sz w:val="20"/>
      <w:szCs w:val="20"/>
    </w:rPr>
  </w:style>
  <w:style w:type="paragraph" w:styleId="Title">
    <w:name w:val="Title"/>
    <w:basedOn w:val="Normal"/>
    <w:next w:val="Normal"/>
    <w:link w:val="TitleChar"/>
    <w:uiPriority w:val="10"/>
    <w:semiHidden/>
    <w:unhideWhenUsed/>
    <w:qFormat/>
    <w:rsid w:val="00BD34A5"/>
    <w:pPr>
      <w:spacing w:after="0" w:line="240" w:lineRule="auto"/>
      <w:contextualSpacing/>
    </w:pPr>
    <w:rPr>
      <w:rFonts w:asciiTheme="majorHAnsi" w:eastAsiaTheme="majorEastAsia" w:hAnsiTheme="majorHAnsi" w:cstheme="majorBidi"/>
      <w:color w:val="auto"/>
      <w:kern w:val="28"/>
      <w:sz w:val="56"/>
      <w:szCs w:val="56"/>
    </w:rPr>
  </w:style>
  <w:style w:type="character" w:customStyle="1" w:styleId="TitleChar">
    <w:name w:val="Title Char"/>
    <w:basedOn w:val="DefaultParagraphFont"/>
    <w:link w:val="Title"/>
    <w:uiPriority w:val="10"/>
    <w:semiHidden/>
    <w:rsid w:val="00BD34A5"/>
    <w:rPr>
      <w:rFonts w:asciiTheme="majorHAnsi" w:eastAsiaTheme="majorEastAsia" w:hAnsiTheme="majorHAnsi" w:cstheme="majorBidi"/>
      <w:color w:val="auto"/>
      <w:kern w:val="28"/>
      <w:sz w:val="56"/>
      <w:szCs w:val="56"/>
    </w:rPr>
  </w:style>
  <w:style w:type="paragraph" w:styleId="Subtitle">
    <w:name w:val="Subtitle"/>
    <w:basedOn w:val="Normal"/>
    <w:next w:val="Normal"/>
    <w:link w:val="SubtitleChar"/>
    <w:uiPriority w:val="11"/>
    <w:semiHidden/>
    <w:unhideWhenUsed/>
    <w:qFormat/>
    <w:rsid w:val="00BD34A5"/>
    <w:pPr>
      <w:numPr>
        <w:ilvl w:val="1"/>
      </w:numPr>
    </w:pPr>
    <w:rPr>
      <w:rFonts w:eastAsiaTheme="minorEastAsia"/>
      <w:color w:val="5A5A5A" w:themeColor="text1" w:themeTint="A5"/>
      <w:sz w:val="22"/>
      <w:szCs w:val="22"/>
    </w:rPr>
  </w:style>
  <w:style w:type="character" w:customStyle="1" w:styleId="SubtitleChar">
    <w:name w:val="Subtitle Char"/>
    <w:basedOn w:val="DefaultParagraphFont"/>
    <w:link w:val="Subtitle"/>
    <w:uiPriority w:val="11"/>
    <w:semiHidden/>
    <w:rsid w:val="00BD34A5"/>
    <w:rPr>
      <w:rFonts w:eastAsiaTheme="minorEastAsia"/>
      <w:color w:val="5A5A5A" w:themeColor="text1" w:themeTint="A5"/>
      <w:sz w:val="22"/>
      <w:szCs w:val="22"/>
    </w:rPr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optimizeForBrowser/>
  <w:allowPNG/>
</w:webSettings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fontTable" Target="fontTable.xml"/><Relationship Id="rId3" Type="http://schemas.openxmlformats.org/officeDocument/2006/relationships/webSettings" Target="webSettings.xml"/><Relationship Id="rId7" Type="http://schemas.openxmlformats.org/officeDocument/2006/relationships/header" Target="header1.xml"/><Relationship Id="rId2" Type="http://schemas.openxmlformats.org/officeDocument/2006/relationships/settings" Target="settings.xml"/><Relationship Id="rId1" Type="http://schemas.openxmlformats.org/officeDocument/2006/relationships/styles" Target="styles.xml"/><Relationship Id="rId6" Type="http://schemas.openxmlformats.org/officeDocument/2006/relationships/footer" Target="footer1.xml"/><Relationship Id="rId5" Type="http://schemas.openxmlformats.org/officeDocument/2006/relationships/endnotes" Target="endnotes.xml"/><Relationship Id="rId10" Type="http://schemas.openxmlformats.org/officeDocument/2006/relationships/theme" Target="theme/theme1.xml"/><Relationship Id="rId4" Type="http://schemas.openxmlformats.org/officeDocument/2006/relationships/footnotes" Target="footnotes.xml"/><Relationship Id="rId9" Type="http://schemas.openxmlformats.org/officeDocument/2006/relationships/glossaryDocument" Target="glossary/document.xml"/></Relationships>
</file>

<file path=word/_rels/settings.xml.rels><?xml version="1.0" encoding="UTF-8" standalone="yes"?>
<Relationships xmlns="http://schemas.openxmlformats.org/package/2006/relationships"><Relationship Id="rId1" Type="http://schemas.openxmlformats.org/officeDocument/2006/relationships/attachedTemplate" Target="file:///C:\Users\knowltonm\AppData\Roaming\Microsoft\Templates\Crisp%20and%20clean%20resume,%20designed%20by%20MOO.dotx" TargetMode="External"/></Relationships>
</file>

<file path=word/glossary/_rels/document.xml.rels><?xml version="1.0" encoding="UTF-8" standalone="yes"?>
<Relationships xmlns="http://schemas.openxmlformats.org/package/2006/relationships"><Relationship Id="rId3" Type="http://schemas.openxmlformats.org/officeDocument/2006/relationships/webSettings" Target="webSettings.xml"/><Relationship Id="rId2" Type="http://schemas.openxmlformats.org/officeDocument/2006/relationships/settings" Target="settings.xml"/><Relationship Id="rId1" Type="http://schemas.openxmlformats.org/officeDocument/2006/relationships/styles" Target="styles.xml"/><Relationship Id="rId4" Type="http://schemas.openxmlformats.org/officeDocument/2006/relationships/fontTable" Target="fontTable.xml"/></Relationships>
</file>

<file path=word/glossary/document.xml><?xml version="1.0" encoding="utf-8"?>
<w:glossaryDocument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docParts>
    <w:docPart>
      <w:docPartPr>
        <w:name w:val="CB33778AFF9247E2BF9D05313AA6D4DB"/>
        <w:category>
          <w:name w:val="General"/>
          <w:gallery w:val="placeholder"/>
        </w:category>
        <w:types>
          <w:type w:val="bbPlcHdr"/>
        </w:types>
        <w:behaviors>
          <w:behavior w:val="content"/>
        </w:behaviors>
        <w:guid w:val="{772FE9C6-AC98-4198-8302-04C9124B30DB}"/>
      </w:docPartPr>
      <w:docPartBody>
        <w:p w:rsidR="00000000" w:rsidRDefault="00AD68BE">
          <w:pPr>
            <w:pStyle w:val="CB33778AFF9247E2BF9D05313AA6D4DB"/>
          </w:pPr>
          <w:r w:rsidRPr="00A85B6F">
            <w:t>LinkedIn URL</w:t>
          </w:r>
        </w:p>
      </w:docPartBody>
    </w:docPart>
    <w:docPart>
      <w:docPartPr>
        <w:name w:val="5E3F7B5B512D4874BBF484669BF7156D"/>
        <w:category>
          <w:name w:val="General"/>
          <w:gallery w:val="placeholder"/>
        </w:category>
        <w:types>
          <w:type w:val="bbPlcHdr"/>
        </w:types>
        <w:behaviors>
          <w:behavior w:val="content"/>
        </w:behaviors>
        <w:guid w:val="{3CD114C0-7EA3-480D-84B8-CFA2E36A5801}"/>
      </w:docPartPr>
      <w:docPartBody>
        <w:p w:rsidR="00000000" w:rsidRDefault="00AD68BE">
          <w:pPr>
            <w:pStyle w:val="5E3F7B5B512D4874BBF484669BF7156D"/>
          </w:pPr>
          <w:r w:rsidRPr="00A85B6F">
            <w:t>Twitter handle</w:t>
          </w:r>
        </w:p>
      </w:docPartBody>
    </w:docPart>
    <w:docPart>
      <w:docPartPr>
        <w:name w:val="403BCD039E284E34AC2101E4ACDF649A"/>
        <w:category>
          <w:name w:val="General"/>
          <w:gallery w:val="placeholder"/>
        </w:category>
        <w:types>
          <w:type w:val="bbPlcHdr"/>
        </w:types>
        <w:behaviors>
          <w:behavior w:val="content"/>
        </w:behaviors>
        <w:guid w:val="{95D5C570-D3FE-4FAF-9AC4-D7C3E0D815E8}"/>
      </w:docPartPr>
      <w:docPartBody>
        <w:p w:rsidR="00000000" w:rsidRDefault="00AD68BE">
          <w:pPr>
            <w:pStyle w:val="403BCD039E284E34AC2101E4ACDF649A"/>
          </w:pPr>
          <w:r w:rsidRPr="00A85B6F">
            <w:t>Link to other online properties: Portfolio/Website/Blog</w:t>
          </w:r>
        </w:p>
      </w:docPartBody>
    </w:docPart>
    <w:docPart>
      <w:docPartPr>
        <w:name w:val="1D94B71261254D45BD66FDEC60372DB1"/>
        <w:category>
          <w:name w:val="General"/>
          <w:gallery w:val="placeholder"/>
        </w:category>
        <w:types>
          <w:type w:val="bbPlcHdr"/>
        </w:types>
        <w:behaviors>
          <w:behavior w:val="content"/>
        </w:behaviors>
        <w:guid w:val="{CF36C213-6F02-4104-A884-09C9F60F9CB9}"/>
      </w:docPartPr>
      <w:docPartBody>
        <w:p w:rsidR="00000000" w:rsidRDefault="00AD68BE" w:rsidP="00AD68BE">
          <w:pPr>
            <w:pStyle w:val="1D94B71261254D45BD66FDEC60372DB1"/>
          </w:pPr>
          <w:r w:rsidRPr="00A85B6F">
            <w:t>Experience</w:t>
          </w:r>
        </w:p>
      </w:docPartBody>
    </w:docPart>
  </w:docParts>
</w:glossaryDocument>
</file>

<file path=word/glossary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font w:name="Century Gothic">
    <w:panose1 w:val="020B0502020202020204"/>
    <w:charset w:val="00"/>
    <w:family w:val="swiss"/>
    <w:pitch w:val="variable"/>
    <w:sig w:usb0="00000287" w:usb1="00000000" w:usb2="00000000" w:usb3="00000000" w:csb0="0000009F" w:csb1="00000000"/>
  </w:font>
  <w:font w:name="Times New Roman">
    <w:panose1 w:val="02020603050405020304"/>
    <w:charset w:val="00"/>
    <w:family w:val="roman"/>
    <w:pitch w:val="variable"/>
    <w:sig w:usb0="E0002AFF" w:usb1="C0007841" w:usb2="00000009" w:usb3="00000000" w:csb0="000001FF" w:csb1="00000000"/>
  </w:font>
  <w:font w:name="Segoe UI">
    <w:panose1 w:val="020B0502040204020203"/>
    <w:charset w:val="00"/>
    <w:family w:val="swiss"/>
    <w:pitch w:val="variable"/>
    <w:sig w:usb0="E10022FF" w:usb1="C000E47F" w:usb2="00000029" w:usb3="00000000" w:csb0="000001DF" w:csb1="00000000"/>
  </w:font>
  <w:font w:name="Courier New">
    <w:panose1 w:val="02070309020205020404"/>
    <w:charset w:val="00"/>
    <w:family w:val="modern"/>
    <w:pitch w:val="fixed"/>
    <w:sig w:usb0="E0002AFF" w:usb1="C0007843" w:usb2="00000009" w:usb3="00000000" w:csb0="000001FF" w:csb1="00000000"/>
  </w:font>
  <w:font w:name="Calibri">
    <w:panose1 w:val="020F0502020204030204"/>
    <w:charset w:val="00"/>
    <w:family w:val="swiss"/>
    <w:pitch w:val="variable"/>
    <w:sig w:usb0="E00002FF" w:usb1="4000ACFF" w:usb2="00000001" w:usb3="00000000" w:csb0="0000019F" w:csb1="00000000"/>
  </w:font>
  <w:font w:name="Calibri Light">
    <w:panose1 w:val="020F0302020204030204"/>
    <w:charset w:val="00"/>
    <w:family w:val="swiss"/>
    <w:pitch w:val="variable"/>
    <w:sig w:usb0="A00002EF" w:usb1="4000207B" w:usb2="00000000" w:usb3="00000000" w:csb0="0000019F" w:csb1="00000000"/>
  </w:font>
</w:fonts>
</file>

<file path=word/glossary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sl="http://schemas.openxmlformats.org/schemaLibrary/2006/main" mc:Ignorable="w14 w15">
  <w:view w:val="normal"/>
  <w:defaultTabStop w:val="720"/>
  <w:characterSpacingControl w:val="doNotCompress"/>
  <w:compat>
    <w:useFELayout/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AD68BE"/>
    <w:rsid w:val="00AD68BE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en-US"/>
  <w:clrSchemeMapping w:bg1="light1" w:t1="dark1" w:bg2="light2" w:t2="dark2" w:accent1="accent1" w:accent2="accent2" w:accent3="accent3" w:accent4="accent4" w:accent5="accent5" w:accent6="accent6" w:hyperlink="hyperlink" w:followedHyperlink="followedHyperlink"/>
  <w:decimalSymbol w:val="."/>
  <w:listSeparator w:val=","/>
  <w15:chartTrackingRefBased/>
</w:settings>
</file>

<file path=word/glossary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docDefaults>
    <w:rPrDefault>
      <w:rPr>
        <w:rFonts w:asciiTheme="minorHAnsi" w:eastAsiaTheme="minorEastAsia" w:hAnsiTheme="minorHAnsi" w:cstheme="minorBidi"/>
        <w:sz w:val="22"/>
        <w:szCs w:val="22"/>
        <w:lang w:val="en-US" w:eastAsia="en-US" w:bidi="ar-SA"/>
      </w:rPr>
    </w:rPrDefault>
    <w:pPrDefault>
      <w:pPr>
        <w:spacing w:after="160" w:line="259" w:lineRule="auto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Normal">
    <w:name w:val="Normal"/>
    <w:qFormat/>
  </w:style>
  <w:style w:type="character" w:default="1" w:styleId="DefaultParagraphFont">
    <w:name w:val="Default Paragraph Font"/>
    <w:uiPriority w:val="1"/>
    <w:semiHidden/>
    <w:unhideWhenUsed/>
  </w:style>
  <w:style w:type="table" w:default="1" w:styleId="Table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NoList">
    <w:name w:val="No List"/>
    <w:uiPriority w:val="99"/>
    <w:semiHidden/>
    <w:unhideWhenUsed/>
  </w:style>
  <w:style w:type="paragraph" w:customStyle="1" w:styleId="0B34B86DD65A44189EA15EE9CAE6A9B4">
    <w:name w:val="0B34B86DD65A44189EA15EE9CAE6A9B4"/>
  </w:style>
  <w:style w:type="paragraph" w:customStyle="1" w:styleId="03A5F3925CF643C9B33844779BCE9143">
    <w:name w:val="03A5F3925CF643C9B33844779BCE9143"/>
  </w:style>
  <w:style w:type="paragraph" w:customStyle="1" w:styleId="961921C0B47042FBB4FF36EDDB1C4FDD">
    <w:name w:val="961921C0B47042FBB4FF36EDDB1C4FDD"/>
  </w:style>
  <w:style w:type="paragraph" w:customStyle="1" w:styleId="BF208B66808E499AB797504CC558F6F8">
    <w:name w:val="BF208B66808E499AB797504CC558F6F8"/>
  </w:style>
  <w:style w:type="paragraph" w:customStyle="1" w:styleId="1E3342A340564416B5432FDEFE713F0C">
    <w:name w:val="1E3342A340564416B5432FDEFE713F0C"/>
  </w:style>
  <w:style w:type="paragraph" w:customStyle="1" w:styleId="A048FD75C2B1489989FD9E00533E64B7">
    <w:name w:val="A048FD75C2B1489989FD9E00533E64B7"/>
  </w:style>
  <w:style w:type="paragraph" w:customStyle="1" w:styleId="355C9F9918F44613AC8786A4E7724940">
    <w:name w:val="355C9F9918F44613AC8786A4E7724940"/>
  </w:style>
  <w:style w:type="paragraph" w:customStyle="1" w:styleId="9D68E413DEAA43FB961068E192E0E49C">
    <w:name w:val="9D68E413DEAA43FB961068E192E0E49C"/>
  </w:style>
  <w:style w:type="paragraph" w:customStyle="1" w:styleId="2FA81C9A6D4745D9BA166478CBEAA91B">
    <w:name w:val="2FA81C9A6D4745D9BA166478CBEAA91B"/>
  </w:style>
  <w:style w:type="paragraph" w:customStyle="1" w:styleId="EA1D644FFF2C469492B4182607465DD2">
    <w:name w:val="EA1D644FFF2C469492B4182607465DD2"/>
  </w:style>
  <w:style w:type="paragraph" w:customStyle="1" w:styleId="52005804FD4A4A66B78BF8A605A4B8AA">
    <w:name w:val="52005804FD4A4A66B78BF8A605A4B8AA"/>
  </w:style>
  <w:style w:type="paragraph" w:customStyle="1" w:styleId="8E4543E7347B484BA28CB41E3D362DE9">
    <w:name w:val="8E4543E7347B484BA28CB41E3D362DE9"/>
  </w:style>
  <w:style w:type="paragraph" w:customStyle="1" w:styleId="82E7A39234E5463A8553DBDEB5FEF775">
    <w:name w:val="82E7A39234E5463A8553DBDEB5FEF775"/>
  </w:style>
  <w:style w:type="paragraph" w:customStyle="1" w:styleId="BF54C41C24074C22B87CA4A42620D4EF">
    <w:name w:val="BF54C41C24074C22B87CA4A42620D4EF"/>
  </w:style>
  <w:style w:type="paragraph" w:customStyle="1" w:styleId="ABDC0A9E7724487CBEC802289C244047">
    <w:name w:val="ABDC0A9E7724487CBEC802289C244047"/>
  </w:style>
  <w:style w:type="paragraph" w:customStyle="1" w:styleId="C2AFFEBDB214402DB721EDBBC04AB5CF">
    <w:name w:val="C2AFFEBDB214402DB721EDBBC04AB5CF"/>
  </w:style>
  <w:style w:type="paragraph" w:customStyle="1" w:styleId="A0CC2BD937604922858DD3F1A59B12A9">
    <w:name w:val="A0CC2BD937604922858DD3F1A59B12A9"/>
  </w:style>
  <w:style w:type="paragraph" w:customStyle="1" w:styleId="A968B6E82B0C41AB8C849AB0E7EC314F">
    <w:name w:val="A968B6E82B0C41AB8C849AB0E7EC314F"/>
  </w:style>
  <w:style w:type="paragraph" w:customStyle="1" w:styleId="03BA49371F134154BEEB0CCD0BBCC5D0">
    <w:name w:val="03BA49371F134154BEEB0CCD0BBCC5D0"/>
  </w:style>
  <w:style w:type="paragraph" w:customStyle="1" w:styleId="294BE91DB64C46B4A73F4DB04A0DB61D">
    <w:name w:val="294BE91DB64C46B4A73F4DB04A0DB61D"/>
  </w:style>
  <w:style w:type="paragraph" w:customStyle="1" w:styleId="A9E4DF637D4943C2865E71985526308B">
    <w:name w:val="A9E4DF637D4943C2865E71985526308B"/>
  </w:style>
  <w:style w:type="paragraph" w:customStyle="1" w:styleId="6EB356BF4550498B8BE9DF0AA12E5AD6">
    <w:name w:val="6EB356BF4550498B8BE9DF0AA12E5AD6"/>
  </w:style>
  <w:style w:type="paragraph" w:customStyle="1" w:styleId="D9121A15C69E46898F03B2E0413971B1">
    <w:name w:val="D9121A15C69E46898F03B2E0413971B1"/>
  </w:style>
  <w:style w:type="paragraph" w:customStyle="1" w:styleId="DC1D5107312F47DBAEB7312E391C1B32">
    <w:name w:val="DC1D5107312F47DBAEB7312E391C1B32"/>
  </w:style>
  <w:style w:type="paragraph" w:customStyle="1" w:styleId="CB33778AFF9247E2BF9D05313AA6D4DB">
    <w:name w:val="CB33778AFF9247E2BF9D05313AA6D4DB"/>
  </w:style>
  <w:style w:type="paragraph" w:customStyle="1" w:styleId="5E3F7B5B512D4874BBF484669BF7156D">
    <w:name w:val="5E3F7B5B512D4874BBF484669BF7156D"/>
  </w:style>
  <w:style w:type="paragraph" w:customStyle="1" w:styleId="403BCD039E284E34AC2101E4ACDF649A">
    <w:name w:val="403BCD039E284E34AC2101E4ACDF649A"/>
  </w:style>
  <w:style w:type="paragraph" w:customStyle="1" w:styleId="E0059B8E299B4E2D9C6D9CA47C19BC7C">
    <w:name w:val="E0059B8E299B4E2D9C6D9CA47C19BC7C"/>
  </w:style>
  <w:style w:type="paragraph" w:customStyle="1" w:styleId="D81F9BE7FA9A439AB25F589AC417C006">
    <w:name w:val="D81F9BE7FA9A439AB25F589AC417C006"/>
  </w:style>
  <w:style w:type="paragraph" w:customStyle="1" w:styleId="1D94B71261254D45BD66FDEC60372DB1">
    <w:name w:val="1D94B71261254D45BD66FDEC60372DB1"/>
    <w:rsid w:val="00AD68BE"/>
  </w:style>
  <w:style w:type="paragraph" w:customStyle="1" w:styleId="FB04FCA3131B4CAFABE7040AD38168B9">
    <w:name w:val="FB04FCA3131B4CAFABE7040AD38168B9"/>
    <w:rsid w:val="00AD68BE"/>
  </w:style>
  <w:style w:type="paragraph" w:customStyle="1" w:styleId="4A164BEA76FC4F4C9F236D513BA18F5C">
    <w:name w:val="4A164BEA76FC4F4C9F236D513BA18F5C"/>
    <w:rsid w:val="00AD68BE"/>
  </w:style>
  <w:style w:type="paragraph" w:customStyle="1" w:styleId="2259FF3129284D94B1F3367487F97B69">
    <w:name w:val="2259FF3129284D94B1F3367487F97B69"/>
    <w:rsid w:val="00AD68BE"/>
  </w:style>
  <w:style w:type="paragraph" w:customStyle="1" w:styleId="49CF721B0B6340EDBFFE68B19BEDE989">
    <w:name w:val="49CF721B0B6340EDBFFE68B19BEDE989"/>
    <w:rsid w:val="00AD68BE"/>
  </w:style>
  <w:style w:type="paragraph" w:customStyle="1" w:styleId="BF269FAC965241A5AE3061C8BD84386C">
    <w:name w:val="BF269FAC965241A5AE3061C8BD84386C"/>
    <w:rsid w:val="00AD68BE"/>
  </w:style>
  <w:style w:type="paragraph" w:customStyle="1" w:styleId="D56548B16A9F4ED8B45F74B3F981939E">
    <w:name w:val="D56548B16A9F4ED8B45F74B3F981939E"/>
    <w:rsid w:val="00AD68BE"/>
  </w:style>
  <w:style w:type="paragraph" w:customStyle="1" w:styleId="BFB14F165C744CF492CD7E74564EF167">
    <w:name w:val="BFB14F165C744CF492CD7E74564EF167"/>
    <w:rsid w:val="00AD68BE"/>
  </w:style>
  <w:style w:type="paragraph" w:customStyle="1" w:styleId="115FB96E2CA245E5A98FFD576CED1992">
    <w:name w:val="115FB96E2CA245E5A98FFD576CED1992"/>
    <w:rsid w:val="00AD68BE"/>
  </w:style>
  <w:style w:type="paragraph" w:customStyle="1" w:styleId="67F8C97B9E4547689C00B2DC8CE94E68">
    <w:name w:val="67F8C97B9E4547689C00B2DC8CE94E68"/>
    <w:rsid w:val="00AD68BE"/>
  </w:style>
  <w:style w:type="paragraph" w:customStyle="1" w:styleId="C63170DCDD0D4A16BA81325AB3C38FAD">
    <w:name w:val="C63170DCDD0D4A16BA81325AB3C38FAD"/>
    <w:rsid w:val="00AD68BE"/>
  </w:style>
  <w:style w:type="paragraph" w:customStyle="1" w:styleId="0A7EBB84A184409A8990E4CA9F7B5868">
    <w:name w:val="0A7EBB84A184409A8990E4CA9F7B5868"/>
    <w:rsid w:val="00AD68BE"/>
  </w:style>
  <w:style w:type="paragraph" w:customStyle="1" w:styleId="4E725773997043CCAF1DE635FE4B07D4">
    <w:name w:val="4E725773997043CCAF1DE635FE4B07D4"/>
    <w:rsid w:val="00AD68BE"/>
  </w:style>
  <w:style w:type="paragraph" w:customStyle="1" w:styleId="E6A9735F2C3C4832A269C2FBE7D246C3">
    <w:name w:val="E6A9735F2C3C4832A269C2FBE7D246C3"/>
    <w:rsid w:val="00AD68BE"/>
  </w:style>
  <w:style w:type="paragraph" w:customStyle="1" w:styleId="2F81FB59446546CB8130782787F96F1F">
    <w:name w:val="2F81FB59446546CB8130782787F96F1F"/>
    <w:rsid w:val="00AD68BE"/>
  </w:style>
  <w:style w:type="paragraph" w:customStyle="1" w:styleId="C202CCC87D854FF0ACA769847E4A2D09">
    <w:name w:val="C202CCC87D854FF0ACA769847E4A2D09"/>
    <w:rsid w:val="00AD68BE"/>
  </w:style>
  <w:style w:type="paragraph" w:customStyle="1" w:styleId="3BBF13E0525A4B88BFED328BAA72B83B">
    <w:name w:val="3BBF13E0525A4B88BFED328BAA72B83B"/>
    <w:rsid w:val="00AD68BE"/>
  </w:style>
  <w:style w:type="paragraph" w:customStyle="1" w:styleId="E01FA0FDAF544E9483EA511C2E8A0148">
    <w:name w:val="E01FA0FDAF544E9483EA511C2E8A0148"/>
    <w:rsid w:val="00AD68BE"/>
  </w:style>
  <w:style w:type="paragraph" w:customStyle="1" w:styleId="25C0B267EC9943F580BBE16C7602D99B">
    <w:name w:val="25C0B267EC9943F580BBE16C7602D99B"/>
    <w:rsid w:val="00AD68BE"/>
  </w:style>
  <w:style w:type="paragraph" w:customStyle="1" w:styleId="7DB7D54C4AD64F95B6CA716AA00F0B52">
    <w:name w:val="7DB7D54C4AD64F95B6CA716AA00F0B52"/>
    <w:rsid w:val="00AD68BE"/>
  </w:style>
</w:styles>
</file>

<file path=word/glossary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optimizeForBrowser/>
  <w:allowPNG/>
</w:webSettings>
</file>

<file path=word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636A6B"/>
      </a:dk2>
      <a:lt2>
        <a:srgbClr val="E7E6E6"/>
      </a:lt2>
      <a:accent1>
        <a:srgbClr val="FFD556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Crisp and clean resume, designed by MOO.dotx</Template>
  <TotalTime>62</TotalTime>
  <Pages>3</Pages>
  <Words>208</Words>
  <Characters>1191</Characters>
  <Application>Microsoft Office Word</Application>
  <DocSecurity>0</DocSecurity>
  <Lines>9</Lines>
  <Paragraphs>2</Paragraph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/>
    </vt:vector>
  </TitlesOfParts>
  <Company/>
  <LinksUpToDate>false</LinksUpToDate>
  <CharactersWithSpaces>1397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“when do kids become adults?”
Knight Notes</dc:creator>
  <cp:keywords/>
  <dc:description/>
  <cp:lastModifiedBy>Knowlton, Michael C.</cp:lastModifiedBy>
  <cp:revision>3</cp:revision>
  <cp:lastPrinted>2016-06-29T01:32:00Z</cp:lastPrinted>
  <dcterms:created xsi:type="dcterms:W3CDTF">2018-01-09T19:58:00Z</dcterms:created>
  <dcterms:modified xsi:type="dcterms:W3CDTF">2018-01-09T21:00:00Z</dcterms:modified>
</cp:coreProperties>
</file>